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60" r:id="rId4"/>
    <p:sldId id="268" r:id="rId5"/>
    <p:sldId id="270" r:id="rId6"/>
    <p:sldId id="280" r:id="rId7"/>
    <p:sldId id="273" r:id="rId8"/>
    <p:sldId id="271" r:id="rId9"/>
    <p:sldId id="275" r:id="rId10"/>
    <p:sldId id="289" r:id="rId11"/>
    <p:sldId id="281" r:id="rId12"/>
    <p:sldId id="283" r:id="rId13"/>
    <p:sldId id="269" r:id="rId14"/>
    <p:sldId id="276" r:id="rId15"/>
    <p:sldId id="285" r:id="rId16"/>
    <p:sldId id="286" r:id="rId17"/>
    <p:sldId id="287" r:id="rId18"/>
    <p:sldId id="284" r:id="rId19"/>
    <p:sldId id="274" r:id="rId20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12" autoAdjust="0"/>
    <p:restoredTop sz="94660"/>
  </p:normalViewPr>
  <p:slideViewPr>
    <p:cSldViewPr>
      <p:cViewPr>
        <p:scale>
          <a:sx n="100" d="100"/>
          <a:sy n="100" d="100"/>
        </p:scale>
        <p:origin x="-450" y="-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4" descr="97.jpg"/>
          <p:cNvPicPr>
            <a:picLocks noChangeAspect="1"/>
          </p:cNvPicPr>
          <p:nvPr userDrawn="1"/>
        </p:nvPicPr>
        <p:blipFill>
          <a:blip r:embed="rId2">
            <a:alphaModFix amt="7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  <p:sp>
        <p:nvSpPr>
          <p:cNvPr id="4" name="Retângulo 3"/>
          <p:cNvSpPr/>
          <p:nvPr userDrawn="1"/>
        </p:nvSpPr>
        <p:spPr>
          <a:xfrm>
            <a:off x="0" y="4221682"/>
            <a:ext cx="9144000" cy="929855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Freeform 5"/>
          <p:cNvSpPr/>
          <p:nvPr userDrawn="1"/>
        </p:nvSpPr>
        <p:spPr>
          <a:xfrm flipH="1">
            <a:off x="0" y="0"/>
            <a:ext cx="4350321" cy="5143500"/>
          </a:xfrm>
          <a:custGeom>
            <a:avLst/>
            <a:gdLst>
              <a:gd name="connsiteX0" fmla="*/ 6216694 w 6216694"/>
              <a:gd name="connsiteY0" fmla="*/ 0 h 6858000"/>
              <a:gd name="connsiteX1" fmla="*/ 4121942 w 6216694"/>
              <a:gd name="connsiteY1" fmla="*/ 0 h 6858000"/>
              <a:gd name="connsiteX2" fmla="*/ 2162482 w 6216694"/>
              <a:gd name="connsiteY2" fmla="*/ 0 h 6858000"/>
              <a:gd name="connsiteX3" fmla="*/ 1845641 w 6216694"/>
              <a:gd name="connsiteY3" fmla="*/ 0 h 6858000"/>
              <a:gd name="connsiteX4" fmla="*/ 0 w 6216694"/>
              <a:gd name="connsiteY4" fmla="*/ 6858000 h 6858000"/>
              <a:gd name="connsiteX5" fmla="*/ 2162482 w 6216694"/>
              <a:gd name="connsiteY5" fmla="*/ 6858000 h 6858000"/>
              <a:gd name="connsiteX6" fmla="*/ 2276301 w 6216694"/>
              <a:gd name="connsiteY6" fmla="*/ 6858000 h 6858000"/>
              <a:gd name="connsiteX7" fmla="*/ 6216694 w 6216694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16694" h="6858000">
                <a:moveTo>
                  <a:pt x="6216694" y="0"/>
                </a:moveTo>
                <a:lnTo>
                  <a:pt x="4121942" y="0"/>
                </a:lnTo>
                <a:lnTo>
                  <a:pt x="2162482" y="0"/>
                </a:lnTo>
                <a:lnTo>
                  <a:pt x="1845641" y="0"/>
                </a:lnTo>
                <a:lnTo>
                  <a:pt x="0" y="6858000"/>
                </a:lnTo>
                <a:lnTo>
                  <a:pt x="2162482" y="6858000"/>
                </a:lnTo>
                <a:lnTo>
                  <a:pt x="2276301" y="6858000"/>
                </a:lnTo>
                <a:lnTo>
                  <a:pt x="6216694" y="6858000"/>
                </a:lnTo>
                <a:close/>
              </a:path>
            </a:pathLst>
          </a:custGeom>
          <a:solidFill>
            <a:srgbClr val="0B60B7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 userDrawn="1">
            <p:ph type="ctrTitle"/>
          </p:nvPr>
        </p:nvSpPr>
        <p:spPr>
          <a:xfrm>
            <a:off x="200082" y="771550"/>
            <a:ext cx="2916000" cy="1102519"/>
          </a:xfrm>
        </p:spPr>
        <p:txBody>
          <a:bodyPr lIns="0" rIns="0" anchor="b">
            <a:no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 userDrawn="1">
            <p:ph type="subTitle" idx="1"/>
          </p:nvPr>
        </p:nvSpPr>
        <p:spPr>
          <a:xfrm>
            <a:off x="179511" y="1914525"/>
            <a:ext cx="2916000" cy="1314450"/>
          </a:xfrm>
        </p:spPr>
        <p:txBody>
          <a:bodyPr vert="horz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lang="pt-BR" sz="2200" b="0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spcBef>
                <a:spcPct val="0"/>
              </a:spcBef>
              <a:buNone/>
            </a:pPr>
            <a:r>
              <a:rPr lang="pt-BR" smtClean="0"/>
              <a:t>Clique para editar o estilo do subtítulo mestre</a:t>
            </a:r>
            <a:endParaRPr lang="pt-BR" dirty="0"/>
          </a:p>
        </p:txBody>
      </p:sp>
      <p:sp>
        <p:nvSpPr>
          <p:cNvPr id="15" name="Triângulo retângulo 14"/>
          <p:cNvSpPr/>
          <p:nvPr userDrawn="1"/>
        </p:nvSpPr>
        <p:spPr>
          <a:xfrm>
            <a:off x="0" y="3291829"/>
            <a:ext cx="4350321" cy="1859707"/>
          </a:xfrm>
          <a:prstGeom prst="rtTriangle">
            <a:avLst/>
          </a:prstGeom>
          <a:solidFill>
            <a:schemeClr val="accent1">
              <a:alpha val="87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t-BR"/>
          </a:p>
        </p:txBody>
      </p:sp>
      <p:sp>
        <p:nvSpPr>
          <p:cNvPr id="18" name="Forma livre 17"/>
          <p:cNvSpPr/>
          <p:nvPr userDrawn="1"/>
        </p:nvSpPr>
        <p:spPr>
          <a:xfrm>
            <a:off x="1" y="3657033"/>
            <a:ext cx="5580112" cy="1494504"/>
          </a:xfrm>
          <a:custGeom>
            <a:avLst/>
            <a:gdLst>
              <a:gd name="connsiteX0" fmla="*/ 5201265 w 6666271"/>
              <a:gd name="connsiteY0" fmla="*/ 1494504 h 1494504"/>
              <a:gd name="connsiteX1" fmla="*/ 0 w 6666271"/>
              <a:gd name="connsiteY1" fmla="*/ 1494504 h 1494504"/>
              <a:gd name="connsiteX2" fmla="*/ 6666271 w 6666271"/>
              <a:gd name="connsiteY2" fmla="*/ 0 h 1494504"/>
              <a:gd name="connsiteX3" fmla="*/ 5201265 w 6666271"/>
              <a:gd name="connsiteY3" fmla="*/ 1494504 h 1494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66271" h="1494504">
                <a:moveTo>
                  <a:pt x="5201265" y="1494504"/>
                </a:moveTo>
                <a:lnTo>
                  <a:pt x="0" y="1494504"/>
                </a:lnTo>
                <a:lnTo>
                  <a:pt x="6666271" y="0"/>
                </a:lnTo>
                <a:lnTo>
                  <a:pt x="5201265" y="1494504"/>
                </a:lnTo>
                <a:close/>
              </a:path>
            </a:pathLst>
          </a:custGeom>
          <a:solidFill>
            <a:schemeClr val="accent1">
              <a:alpha val="87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t-BR"/>
          </a:p>
        </p:txBody>
      </p:sp>
      <p:grpSp>
        <p:nvGrpSpPr>
          <p:cNvPr id="5" name="Grupo 4"/>
          <p:cNvGrpSpPr/>
          <p:nvPr userDrawn="1"/>
        </p:nvGrpSpPr>
        <p:grpSpPr>
          <a:xfrm>
            <a:off x="5364088" y="4404285"/>
            <a:ext cx="3481359" cy="543900"/>
            <a:chOff x="4199625" y="184374"/>
            <a:chExt cx="3481359" cy="543900"/>
          </a:xfrm>
        </p:grpSpPr>
        <p:pic>
          <p:nvPicPr>
            <p:cNvPr id="12" name="Picture 9" descr="Logo_SPNegocios_em alta_sem fundo.png">
              <a:extLst>
                <a:ext uri="{FF2B5EF4-FFF2-40B4-BE49-F238E27FC236}">
                  <a16:creationId xmlns="" xmlns:a16="http://schemas.microsoft.com/office/drawing/2014/main" id="{ED5C4F94-C9AF-4CAF-81B9-78B2B67D84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9625" y="262663"/>
              <a:ext cx="1089344" cy="387322"/>
            </a:xfrm>
            <a:prstGeom prst="rect">
              <a:avLst/>
            </a:prstGeom>
          </p:spPr>
        </p:pic>
        <p:pic>
          <p:nvPicPr>
            <p:cNvPr id="2050" name="Picture 2" descr="Resultado de imagem para prefeitura de sÃ£o paulo logo sem fundo"/>
            <p:cNvPicPr>
              <a:picLocks noChangeAspect="1" noChangeArrowheads="1"/>
            </p:cNvPicPr>
            <p:nvPr userDrawn="1"/>
          </p:nvPicPr>
          <p:blipFill>
            <a:blip r:embed="rId5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0192" y="221255"/>
              <a:ext cx="1380792" cy="4701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Prefeitura Municipal de SÃ£o Paulo"/>
            <p:cNvPicPr>
              <a:picLocks noChangeAspect="1" noChangeArrowheads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9814" y="184374"/>
              <a:ext cx="789532" cy="543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80585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pézio_Az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2411760" y="555557"/>
            <a:ext cx="4723200" cy="493564"/>
          </a:xfrm>
        </p:spPr>
        <p:txBody>
          <a:bodyPr vert="horz" lIns="36000" tIns="45720" rIns="36000" bIns="45720" rtlCol="0" anchor="ctr">
            <a:noAutofit/>
          </a:bodyPr>
          <a:lstStyle>
            <a:lvl1pPr>
              <a:defRPr lang="pt-BR" b="1" dirty="0"/>
            </a:lvl1pPr>
          </a:lstStyle>
          <a:p>
            <a:pPr marL="0" lvl="0"/>
            <a:r>
              <a:rPr lang="pt-BR" dirty="0" smtClean="0"/>
              <a:t>Título</a:t>
            </a:r>
            <a:endParaRPr lang="pt-BR" dirty="0"/>
          </a:p>
        </p:txBody>
      </p:sp>
      <p:sp>
        <p:nvSpPr>
          <p:cNvPr id="11" name="Rectangle 4">
            <a:extLst>
              <a:ext uri="{FF2B5EF4-FFF2-40B4-BE49-F238E27FC236}">
                <a16:creationId xmlns="" xmlns:a16="http://schemas.microsoft.com/office/drawing/2014/main" id="{D64BF642-4D3F-41FF-9593-2BE1700C46F1}"/>
              </a:ext>
            </a:extLst>
          </p:cNvPr>
          <p:cNvSpPr/>
          <p:nvPr userDrawn="1"/>
        </p:nvSpPr>
        <p:spPr>
          <a:xfrm>
            <a:off x="2411760" y="1049121"/>
            <a:ext cx="464820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id-ID"/>
          </a:p>
        </p:txBody>
      </p:sp>
      <p:sp>
        <p:nvSpPr>
          <p:cNvPr id="14" name="Espaço Reservado para Conteúdo 5"/>
          <p:cNvSpPr>
            <a:spLocks noGrp="1"/>
          </p:cNvSpPr>
          <p:nvPr>
            <p:ph sz="quarter" idx="13"/>
          </p:nvPr>
        </p:nvSpPr>
        <p:spPr>
          <a:xfrm>
            <a:off x="2411760" y="1625185"/>
            <a:ext cx="5976664" cy="1800200"/>
          </a:xfrm>
        </p:spPr>
        <p:txBody>
          <a:bodyPr lIns="36000" rIns="36000">
            <a:noAutofit/>
          </a:bodyPr>
          <a:lstStyle>
            <a:lvl1pPr marL="342900" indent="-342900" algn="l">
              <a:buClr>
                <a:schemeClr val="accent4"/>
              </a:buClr>
              <a:buFont typeface="Calibri Light" panose="020F0302020204030204" pitchFamily="34" charset="0"/>
              <a:buChar char="-"/>
              <a:defRPr sz="1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5" name="Espaço Reservado para Texto 16"/>
          <p:cNvSpPr>
            <a:spLocks noGrp="1"/>
          </p:cNvSpPr>
          <p:nvPr>
            <p:ph type="body" sz="quarter" idx="14" hasCustomPrompt="1"/>
          </p:nvPr>
        </p:nvSpPr>
        <p:spPr>
          <a:xfrm>
            <a:off x="2411760" y="1203846"/>
            <a:ext cx="5976664" cy="431800"/>
          </a:xfrm>
        </p:spPr>
        <p:txBody>
          <a:bodyPr vert="horz" lIns="36000" tIns="45720" rIns="36000" bIns="45720" rtlCol="0" anchor="ctr">
            <a:noAutofit/>
          </a:bodyPr>
          <a:lstStyle>
            <a:lvl1pPr marL="0" indent="0">
              <a:buNone/>
              <a:defRPr lang="pt-BR" sz="1600" b="1" smtClean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  <a:lvl2pPr>
              <a:defRPr lang="pt-BR" smtClean="0"/>
            </a:lvl2pPr>
            <a:lvl3pPr>
              <a:defRPr lang="pt-BR" smtClean="0"/>
            </a:lvl3pPr>
            <a:lvl4pPr>
              <a:defRPr lang="pt-BR" smtClean="0"/>
            </a:lvl4pPr>
            <a:lvl5pPr>
              <a:defRPr lang="pt-BR"/>
            </a:lvl5pPr>
          </a:lstStyle>
          <a:p>
            <a:pPr lvl="0">
              <a:spcBef>
                <a:spcPct val="0"/>
              </a:spcBef>
            </a:pPr>
            <a:r>
              <a:rPr lang="pt-BR" dirty="0" smtClean="0"/>
              <a:t>Subtítulo</a:t>
            </a:r>
            <a:endParaRPr lang="pt-BR" dirty="0"/>
          </a:p>
        </p:txBody>
      </p:sp>
      <p:sp>
        <p:nvSpPr>
          <p:cNvPr id="16" name="Rectangle 4">
            <a:extLst>
              <a:ext uri="{FF2B5EF4-FFF2-40B4-BE49-F238E27FC236}">
                <a16:creationId xmlns="" xmlns:a16="http://schemas.microsoft.com/office/drawing/2014/main" id="{D64BF642-4D3F-41FF-9593-2BE1700C46F1}"/>
              </a:ext>
            </a:extLst>
          </p:cNvPr>
          <p:cNvSpPr/>
          <p:nvPr userDrawn="1"/>
        </p:nvSpPr>
        <p:spPr>
          <a:xfrm>
            <a:off x="2411760" y="1553177"/>
            <a:ext cx="230400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id-ID" sz="1600" b="1"/>
          </a:p>
        </p:txBody>
      </p:sp>
      <p:sp>
        <p:nvSpPr>
          <p:cNvPr id="17" name="Espaço Reservado para Conteúdo 5"/>
          <p:cNvSpPr>
            <a:spLocks noGrp="1"/>
          </p:cNvSpPr>
          <p:nvPr>
            <p:ph sz="quarter" idx="15"/>
          </p:nvPr>
        </p:nvSpPr>
        <p:spPr>
          <a:xfrm>
            <a:off x="3664788" y="4011910"/>
            <a:ext cx="4723636" cy="792088"/>
          </a:xfrm>
        </p:spPr>
        <p:txBody>
          <a:bodyPr lIns="36000" rIns="36000">
            <a:noAutofit/>
          </a:bodyPr>
          <a:lstStyle>
            <a:lvl1pPr marL="342900" indent="-342900" algn="l">
              <a:buClr>
                <a:schemeClr val="accent4"/>
              </a:buClr>
              <a:buFont typeface="Calibri Light" panose="020F0302020204030204" pitchFamily="34" charset="0"/>
              <a:buChar char="-"/>
              <a:defRPr sz="1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8" name="Espaço Reservado para Texto 16"/>
          <p:cNvSpPr>
            <a:spLocks noGrp="1"/>
          </p:cNvSpPr>
          <p:nvPr>
            <p:ph type="body" sz="quarter" idx="16" hasCustomPrompt="1"/>
          </p:nvPr>
        </p:nvSpPr>
        <p:spPr>
          <a:xfrm>
            <a:off x="3664788" y="3580110"/>
            <a:ext cx="4723636" cy="431800"/>
          </a:xfrm>
        </p:spPr>
        <p:txBody>
          <a:bodyPr vert="horz" lIns="36000" tIns="45720" rIns="36000" bIns="45720" rtlCol="0" anchor="ctr">
            <a:noAutofit/>
          </a:bodyPr>
          <a:lstStyle>
            <a:lvl1pPr marL="0" indent="0">
              <a:buNone/>
              <a:defRPr lang="pt-BR" sz="1600" b="1" smtClean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  <a:lvl2pPr>
              <a:defRPr lang="pt-BR" smtClean="0"/>
            </a:lvl2pPr>
            <a:lvl3pPr>
              <a:defRPr lang="pt-BR" smtClean="0"/>
            </a:lvl3pPr>
            <a:lvl4pPr>
              <a:defRPr lang="pt-BR" smtClean="0"/>
            </a:lvl4pPr>
            <a:lvl5pPr>
              <a:defRPr lang="pt-BR"/>
            </a:lvl5pPr>
          </a:lstStyle>
          <a:p>
            <a:pPr lvl="0">
              <a:spcBef>
                <a:spcPct val="0"/>
              </a:spcBef>
            </a:pPr>
            <a:r>
              <a:rPr lang="pt-BR" dirty="0" smtClean="0"/>
              <a:t>Subtítulo</a:t>
            </a:r>
            <a:endParaRPr lang="pt-BR" dirty="0"/>
          </a:p>
        </p:txBody>
      </p:sp>
      <p:sp>
        <p:nvSpPr>
          <p:cNvPr id="19" name="Rectangle 4">
            <a:extLst>
              <a:ext uri="{FF2B5EF4-FFF2-40B4-BE49-F238E27FC236}">
                <a16:creationId xmlns="" xmlns:a16="http://schemas.microsoft.com/office/drawing/2014/main" id="{D64BF642-4D3F-41FF-9593-2BE1700C46F1}"/>
              </a:ext>
            </a:extLst>
          </p:cNvPr>
          <p:cNvSpPr/>
          <p:nvPr userDrawn="1"/>
        </p:nvSpPr>
        <p:spPr>
          <a:xfrm>
            <a:off x="3664788" y="3939902"/>
            <a:ext cx="230400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id-ID" sz="1600" b="1"/>
          </a:p>
        </p:txBody>
      </p:sp>
      <p:sp>
        <p:nvSpPr>
          <p:cNvPr id="20" name="Triângulo retângulo 19"/>
          <p:cNvSpPr/>
          <p:nvPr userDrawn="1"/>
        </p:nvSpPr>
        <p:spPr>
          <a:xfrm flipH="1" flipV="1">
            <a:off x="5940151" y="0"/>
            <a:ext cx="3203847" cy="1369604"/>
          </a:xfrm>
          <a:prstGeom prst="rtTriangle">
            <a:avLst/>
          </a:prstGeom>
          <a:solidFill>
            <a:schemeClr val="accent4">
              <a:alpha val="87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t-BR"/>
          </a:p>
        </p:txBody>
      </p:sp>
      <p:sp>
        <p:nvSpPr>
          <p:cNvPr id="4" name="Espaço Reservado para Imagem 3"/>
          <p:cNvSpPr>
            <a:spLocks noGrp="1"/>
          </p:cNvSpPr>
          <p:nvPr>
            <p:ph type="pic" sz="quarter" idx="17" hasCustomPrompt="1"/>
          </p:nvPr>
        </p:nvSpPr>
        <p:spPr>
          <a:xfrm>
            <a:off x="-6351" y="2"/>
            <a:ext cx="2618699" cy="5144352"/>
          </a:xfrm>
          <a:custGeom>
            <a:avLst/>
            <a:gdLst>
              <a:gd name="connsiteX0" fmla="*/ 0 w 3419872"/>
              <a:gd name="connsiteY0" fmla="*/ 5143500 h 5143500"/>
              <a:gd name="connsiteX1" fmla="*/ 0 w 3419872"/>
              <a:gd name="connsiteY1" fmla="*/ 0 h 5143500"/>
              <a:gd name="connsiteX2" fmla="*/ 3419872 w 3419872"/>
              <a:gd name="connsiteY2" fmla="*/ 0 h 5143500"/>
              <a:gd name="connsiteX3" fmla="*/ 3419872 w 3419872"/>
              <a:gd name="connsiteY3" fmla="*/ 5143500 h 5143500"/>
              <a:gd name="connsiteX4" fmla="*/ 0 w 3419872"/>
              <a:gd name="connsiteY4" fmla="*/ 5143500 h 5143500"/>
              <a:gd name="connsiteX0" fmla="*/ 0 w 3419872"/>
              <a:gd name="connsiteY0" fmla="*/ 5143500 h 5143500"/>
              <a:gd name="connsiteX1" fmla="*/ 0 w 3419872"/>
              <a:gd name="connsiteY1" fmla="*/ 0 h 5143500"/>
              <a:gd name="connsiteX2" fmla="*/ 1769201 w 3419872"/>
              <a:gd name="connsiteY2" fmla="*/ 59377 h 5143500"/>
              <a:gd name="connsiteX3" fmla="*/ 3419872 w 3419872"/>
              <a:gd name="connsiteY3" fmla="*/ 5143500 h 5143500"/>
              <a:gd name="connsiteX4" fmla="*/ 0 w 3419872"/>
              <a:gd name="connsiteY4" fmla="*/ 5143500 h 5143500"/>
              <a:gd name="connsiteX0" fmla="*/ 0 w 3419872"/>
              <a:gd name="connsiteY0" fmla="*/ 5143500 h 5143500"/>
              <a:gd name="connsiteX1" fmla="*/ 0 w 3419872"/>
              <a:gd name="connsiteY1" fmla="*/ 0 h 5143500"/>
              <a:gd name="connsiteX2" fmla="*/ 1769201 w 3419872"/>
              <a:gd name="connsiteY2" fmla="*/ 0 h 5143500"/>
              <a:gd name="connsiteX3" fmla="*/ 3419872 w 3419872"/>
              <a:gd name="connsiteY3" fmla="*/ 5143500 h 5143500"/>
              <a:gd name="connsiteX4" fmla="*/ 0 w 3419872"/>
              <a:gd name="connsiteY4" fmla="*/ 5143500 h 5143500"/>
              <a:gd name="connsiteX0" fmla="*/ 0 w 2612349"/>
              <a:gd name="connsiteY0" fmla="*/ 5143500 h 5155375"/>
              <a:gd name="connsiteX1" fmla="*/ 0 w 2612349"/>
              <a:gd name="connsiteY1" fmla="*/ 0 h 5155375"/>
              <a:gd name="connsiteX2" fmla="*/ 1769201 w 2612349"/>
              <a:gd name="connsiteY2" fmla="*/ 0 h 5155375"/>
              <a:gd name="connsiteX3" fmla="*/ 2612349 w 2612349"/>
              <a:gd name="connsiteY3" fmla="*/ 5155375 h 5155375"/>
              <a:gd name="connsiteX4" fmla="*/ 0 w 2612349"/>
              <a:gd name="connsiteY4" fmla="*/ 5143500 h 5155375"/>
              <a:gd name="connsiteX0" fmla="*/ 0 w 2618699"/>
              <a:gd name="connsiteY0" fmla="*/ 5156230 h 5156230"/>
              <a:gd name="connsiteX1" fmla="*/ 6350 w 2618699"/>
              <a:gd name="connsiteY1" fmla="*/ 0 h 5156230"/>
              <a:gd name="connsiteX2" fmla="*/ 1775551 w 2618699"/>
              <a:gd name="connsiteY2" fmla="*/ 0 h 5156230"/>
              <a:gd name="connsiteX3" fmla="*/ 2618699 w 2618699"/>
              <a:gd name="connsiteY3" fmla="*/ 5155375 h 5156230"/>
              <a:gd name="connsiteX4" fmla="*/ 0 w 2618699"/>
              <a:gd name="connsiteY4" fmla="*/ 5156230 h 5156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8699" h="5156230">
                <a:moveTo>
                  <a:pt x="0" y="5156230"/>
                </a:moveTo>
                <a:cubicBezTo>
                  <a:pt x="2117" y="3437487"/>
                  <a:pt x="4233" y="1718743"/>
                  <a:pt x="6350" y="0"/>
                </a:cubicBezTo>
                <a:lnTo>
                  <a:pt x="1775551" y="0"/>
                </a:lnTo>
                <a:lnTo>
                  <a:pt x="2618699" y="5155375"/>
                </a:lnTo>
                <a:lnTo>
                  <a:pt x="0" y="5156230"/>
                </a:lnTo>
                <a:close/>
              </a:path>
            </a:pathLst>
          </a:cu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</a:lstStyle>
          <a:p>
            <a:r>
              <a:rPr lang="pt-BR" dirty="0" smtClean="0"/>
              <a:t>Imagem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b="1"/>
            </a:lvl1pPr>
          </a:lstStyle>
          <a:p>
            <a:fld id="{82FA4B8A-DAB6-4BFA-805A-7309788F68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1672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rapézio_Az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2411760" y="555557"/>
            <a:ext cx="4723200" cy="493564"/>
          </a:xfrm>
        </p:spPr>
        <p:txBody>
          <a:bodyPr vert="horz" lIns="36000" tIns="45720" rIns="36000" bIns="45720" rtlCol="0" anchor="ctr">
            <a:noAutofit/>
          </a:bodyPr>
          <a:lstStyle>
            <a:lvl1pPr>
              <a:defRPr lang="pt-BR" b="1" dirty="0"/>
            </a:lvl1pPr>
          </a:lstStyle>
          <a:p>
            <a:pPr marL="0" lvl="0"/>
            <a:r>
              <a:rPr lang="pt-BR" dirty="0" smtClean="0"/>
              <a:t>Título</a:t>
            </a:r>
            <a:endParaRPr lang="pt-BR" dirty="0"/>
          </a:p>
        </p:txBody>
      </p:sp>
      <p:sp>
        <p:nvSpPr>
          <p:cNvPr id="11" name="Rectangle 4">
            <a:extLst>
              <a:ext uri="{FF2B5EF4-FFF2-40B4-BE49-F238E27FC236}">
                <a16:creationId xmlns="" xmlns:a16="http://schemas.microsoft.com/office/drawing/2014/main" id="{D64BF642-4D3F-41FF-9593-2BE1700C46F1}"/>
              </a:ext>
            </a:extLst>
          </p:cNvPr>
          <p:cNvSpPr/>
          <p:nvPr userDrawn="1"/>
        </p:nvSpPr>
        <p:spPr>
          <a:xfrm>
            <a:off x="2411760" y="1049121"/>
            <a:ext cx="464820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id-ID"/>
          </a:p>
        </p:txBody>
      </p:sp>
      <p:sp>
        <p:nvSpPr>
          <p:cNvPr id="14" name="Espaço Reservado para Conteúdo 5"/>
          <p:cNvSpPr>
            <a:spLocks noGrp="1"/>
          </p:cNvSpPr>
          <p:nvPr>
            <p:ph sz="quarter" idx="13"/>
          </p:nvPr>
        </p:nvSpPr>
        <p:spPr>
          <a:xfrm>
            <a:off x="2411760" y="1625184"/>
            <a:ext cx="5976664" cy="2962789"/>
          </a:xfrm>
        </p:spPr>
        <p:txBody>
          <a:bodyPr lIns="36000" rIns="36000">
            <a:noAutofit/>
          </a:bodyPr>
          <a:lstStyle>
            <a:lvl1pPr marL="342900" indent="-342900" algn="l">
              <a:buClr>
                <a:schemeClr val="accent4"/>
              </a:buClr>
              <a:buFont typeface="Calibri Light" panose="020F0302020204030204" pitchFamily="34" charset="0"/>
              <a:buChar char="-"/>
              <a:defRPr sz="1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5" name="Espaço Reservado para Texto 16"/>
          <p:cNvSpPr>
            <a:spLocks noGrp="1"/>
          </p:cNvSpPr>
          <p:nvPr>
            <p:ph type="body" sz="quarter" idx="14" hasCustomPrompt="1"/>
          </p:nvPr>
        </p:nvSpPr>
        <p:spPr>
          <a:xfrm>
            <a:off x="2411760" y="1203846"/>
            <a:ext cx="5976664" cy="431800"/>
          </a:xfrm>
        </p:spPr>
        <p:txBody>
          <a:bodyPr vert="horz" lIns="36000" tIns="45720" rIns="36000" bIns="45720" rtlCol="0" anchor="ctr">
            <a:noAutofit/>
          </a:bodyPr>
          <a:lstStyle>
            <a:lvl1pPr marL="0" indent="0">
              <a:buNone/>
              <a:defRPr lang="pt-BR" sz="1600" b="1" smtClean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  <a:lvl2pPr>
              <a:defRPr lang="pt-BR" smtClean="0"/>
            </a:lvl2pPr>
            <a:lvl3pPr>
              <a:defRPr lang="pt-BR" smtClean="0"/>
            </a:lvl3pPr>
            <a:lvl4pPr>
              <a:defRPr lang="pt-BR" smtClean="0"/>
            </a:lvl4pPr>
            <a:lvl5pPr>
              <a:defRPr lang="pt-BR"/>
            </a:lvl5pPr>
          </a:lstStyle>
          <a:p>
            <a:pPr lvl="0">
              <a:spcBef>
                <a:spcPct val="0"/>
              </a:spcBef>
            </a:pPr>
            <a:r>
              <a:rPr lang="pt-BR" dirty="0" smtClean="0"/>
              <a:t>Subtítulo</a:t>
            </a:r>
            <a:endParaRPr lang="pt-BR" dirty="0"/>
          </a:p>
        </p:txBody>
      </p:sp>
      <p:sp>
        <p:nvSpPr>
          <p:cNvPr id="16" name="Rectangle 4">
            <a:extLst>
              <a:ext uri="{FF2B5EF4-FFF2-40B4-BE49-F238E27FC236}">
                <a16:creationId xmlns="" xmlns:a16="http://schemas.microsoft.com/office/drawing/2014/main" id="{D64BF642-4D3F-41FF-9593-2BE1700C46F1}"/>
              </a:ext>
            </a:extLst>
          </p:cNvPr>
          <p:cNvSpPr/>
          <p:nvPr userDrawn="1"/>
        </p:nvSpPr>
        <p:spPr>
          <a:xfrm>
            <a:off x="2411760" y="1553177"/>
            <a:ext cx="230400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id-ID" sz="1600" b="1"/>
          </a:p>
        </p:txBody>
      </p:sp>
      <p:sp>
        <p:nvSpPr>
          <p:cNvPr id="20" name="Triângulo retângulo 19"/>
          <p:cNvSpPr/>
          <p:nvPr userDrawn="1"/>
        </p:nvSpPr>
        <p:spPr>
          <a:xfrm flipH="1" flipV="1">
            <a:off x="5940151" y="0"/>
            <a:ext cx="3203847" cy="1369604"/>
          </a:xfrm>
          <a:prstGeom prst="rtTriangle">
            <a:avLst/>
          </a:prstGeom>
          <a:solidFill>
            <a:schemeClr val="accent4">
              <a:alpha val="87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t-BR"/>
          </a:p>
        </p:txBody>
      </p:sp>
      <p:sp>
        <p:nvSpPr>
          <p:cNvPr id="4" name="Espaço Reservado para Imagem 3"/>
          <p:cNvSpPr>
            <a:spLocks noGrp="1"/>
          </p:cNvSpPr>
          <p:nvPr>
            <p:ph type="pic" sz="quarter" idx="17" hasCustomPrompt="1"/>
          </p:nvPr>
        </p:nvSpPr>
        <p:spPr>
          <a:xfrm>
            <a:off x="-7457" y="1"/>
            <a:ext cx="2619806" cy="5146567"/>
          </a:xfrm>
          <a:custGeom>
            <a:avLst/>
            <a:gdLst>
              <a:gd name="connsiteX0" fmla="*/ 0 w 3419872"/>
              <a:gd name="connsiteY0" fmla="*/ 5143500 h 5143500"/>
              <a:gd name="connsiteX1" fmla="*/ 0 w 3419872"/>
              <a:gd name="connsiteY1" fmla="*/ 0 h 5143500"/>
              <a:gd name="connsiteX2" fmla="*/ 3419872 w 3419872"/>
              <a:gd name="connsiteY2" fmla="*/ 0 h 5143500"/>
              <a:gd name="connsiteX3" fmla="*/ 3419872 w 3419872"/>
              <a:gd name="connsiteY3" fmla="*/ 5143500 h 5143500"/>
              <a:gd name="connsiteX4" fmla="*/ 0 w 3419872"/>
              <a:gd name="connsiteY4" fmla="*/ 5143500 h 5143500"/>
              <a:gd name="connsiteX0" fmla="*/ 0 w 3419872"/>
              <a:gd name="connsiteY0" fmla="*/ 5143500 h 5143500"/>
              <a:gd name="connsiteX1" fmla="*/ 0 w 3419872"/>
              <a:gd name="connsiteY1" fmla="*/ 0 h 5143500"/>
              <a:gd name="connsiteX2" fmla="*/ 1769201 w 3419872"/>
              <a:gd name="connsiteY2" fmla="*/ 59377 h 5143500"/>
              <a:gd name="connsiteX3" fmla="*/ 3419872 w 3419872"/>
              <a:gd name="connsiteY3" fmla="*/ 5143500 h 5143500"/>
              <a:gd name="connsiteX4" fmla="*/ 0 w 3419872"/>
              <a:gd name="connsiteY4" fmla="*/ 5143500 h 5143500"/>
              <a:gd name="connsiteX0" fmla="*/ 0 w 3419872"/>
              <a:gd name="connsiteY0" fmla="*/ 5143500 h 5143500"/>
              <a:gd name="connsiteX1" fmla="*/ 0 w 3419872"/>
              <a:gd name="connsiteY1" fmla="*/ 0 h 5143500"/>
              <a:gd name="connsiteX2" fmla="*/ 1769201 w 3419872"/>
              <a:gd name="connsiteY2" fmla="*/ 0 h 5143500"/>
              <a:gd name="connsiteX3" fmla="*/ 3419872 w 3419872"/>
              <a:gd name="connsiteY3" fmla="*/ 5143500 h 5143500"/>
              <a:gd name="connsiteX4" fmla="*/ 0 w 3419872"/>
              <a:gd name="connsiteY4" fmla="*/ 5143500 h 5143500"/>
              <a:gd name="connsiteX0" fmla="*/ 0 w 2612349"/>
              <a:gd name="connsiteY0" fmla="*/ 5143500 h 5155375"/>
              <a:gd name="connsiteX1" fmla="*/ 0 w 2612349"/>
              <a:gd name="connsiteY1" fmla="*/ 0 h 5155375"/>
              <a:gd name="connsiteX2" fmla="*/ 1769201 w 2612349"/>
              <a:gd name="connsiteY2" fmla="*/ 0 h 5155375"/>
              <a:gd name="connsiteX3" fmla="*/ 2612349 w 2612349"/>
              <a:gd name="connsiteY3" fmla="*/ 5155375 h 5155375"/>
              <a:gd name="connsiteX4" fmla="*/ 0 w 2612349"/>
              <a:gd name="connsiteY4" fmla="*/ 5143500 h 5155375"/>
              <a:gd name="connsiteX0" fmla="*/ 0 w 2622981"/>
              <a:gd name="connsiteY0" fmla="*/ 5164815 h 5164815"/>
              <a:gd name="connsiteX1" fmla="*/ 10632 w 2622981"/>
              <a:gd name="connsiteY1" fmla="*/ 0 h 5164815"/>
              <a:gd name="connsiteX2" fmla="*/ 1779833 w 2622981"/>
              <a:gd name="connsiteY2" fmla="*/ 0 h 5164815"/>
              <a:gd name="connsiteX3" fmla="*/ 2622981 w 2622981"/>
              <a:gd name="connsiteY3" fmla="*/ 5155375 h 5164815"/>
              <a:gd name="connsiteX4" fmla="*/ 0 w 2622981"/>
              <a:gd name="connsiteY4" fmla="*/ 5164815 h 5164815"/>
              <a:gd name="connsiteX0" fmla="*/ 0 w 2619806"/>
              <a:gd name="connsiteY0" fmla="*/ 5158450 h 5158450"/>
              <a:gd name="connsiteX1" fmla="*/ 7457 w 2619806"/>
              <a:gd name="connsiteY1" fmla="*/ 0 h 5158450"/>
              <a:gd name="connsiteX2" fmla="*/ 1776658 w 2619806"/>
              <a:gd name="connsiteY2" fmla="*/ 0 h 5158450"/>
              <a:gd name="connsiteX3" fmla="*/ 2619806 w 2619806"/>
              <a:gd name="connsiteY3" fmla="*/ 5155375 h 5158450"/>
              <a:gd name="connsiteX4" fmla="*/ 0 w 2619806"/>
              <a:gd name="connsiteY4" fmla="*/ 5158450 h 515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9806" h="5158450">
                <a:moveTo>
                  <a:pt x="0" y="5158450"/>
                </a:moveTo>
                <a:cubicBezTo>
                  <a:pt x="2486" y="3438967"/>
                  <a:pt x="4971" y="1719483"/>
                  <a:pt x="7457" y="0"/>
                </a:cubicBezTo>
                <a:lnTo>
                  <a:pt x="1776658" y="0"/>
                </a:lnTo>
                <a:lnTo>
                  <a:pt x="2619806" y="5155375"/>
                </a:lnTo>
                <a:lnTo>
                  <a:pt x="0" y="5158450"/>
                </a:lnTo>
                <a:close/>
              </a:path>
            </a:pathLst>
          </a:cu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</a:lstStyle>
          <a:p>
            <a:r>
              <a:rPr lang="pt-BR" dirty="0" smtClean="0"/>
              <a:t>Imagem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b="1"/>
            </a:lvl1pPr>
          </a:lstStyle>
          <a:p>
            <a:fld id="{82FA4B8A-DAB6-4BFA-805A-7309788F68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24258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pézio_Viole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2411760" y="555557"/>
            <a:ext cx="4723200" cy="493564"/>
          </a:xfrm>
        </p:spPr>
        <p:txBody>
          <a:bodyPr vert="horz" lIns="36000" tIns="45720" rIns="36000" bIns="45720" rtlCol="0" anchor="ctr">
            <a:noAutofit/>
          </a:bodyPr>
          <a:lstStyle>
            <a:lvl1pPr>
              <a:defRPr lang="pt-BR" b="1" dirty="0"/>
            </a:lvl1pPr>
          </a:lstStyle>
          <a:p>
            <a:pPr marL="0" lvl="0"/>
            <a:r>
              <a:rPr lang="pt-BR" dirty="0" smtClean="0"/>
              <a:t>Título</a:t>
            </a:r>
            <a:endParaRPr lang="pt-BR" dirty="0"/>
          </a:p>
        </p:txBody>
      </p:sp>
      <p:sp>
        <p:nvSpPr>
          <p:cNvPr id="11" name="Rectangle 4">
            <a:extLst>
              <a:ext uri="{FF2B5EF4-FFF2-40B4-BE49-F238E27FC236}">
                <a16:creationId xmlns="" xmlns:a16="http://schemas.microsoft.com/office/drawing/2014/main" id="{D64BF642-4D3F-41FF-9593-2BE1700C46F1}"/>
              </a:ext>
            </a:extLst>
          </p:cNvPr>
          <p:cNvSpPr/>
          <p:nvPr userDrawn="1"/>
        </p:nvSpPr>
        <p:spPr>
          <a:xfrm>
            <a:off x="2411760" y="1049121"/>
            <a:ext cx="46482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id-ID"/>
          </a:p>
        </p:txBody>
      </p:sp>
      <p:sp>
        <p:nvSpPr>
          <p:cNvPr id="14" name="Espaço Reservado para Conteúdo 5"/>
          <p:cNvSpPr>
            <a:spLocks noGrp="1"/>
          </p:cNvSpPr>
          <p:nvPr>
            <p:ph sz="quarter" idx="13"/>
          </p:nvPr>
        </p:nvSpPr>
        <p:spPr>
          <a:xfrm>
            <a:off x="2411760" y="1625185"/>
            <a:ext cx="5976664" cy="1800200"/>
          </a:xfrm>
        </p:spPr>
        <p:txBody>
          <a:bodyPr lIns="36000" rIns="36000">
            <a:noAutofit/>
          </a:bodyPr>
          <a:lstStyle>
            <a:lvl1pPr marL="342900" indent="-342900" algn="l">
              <a:buClr>
                <a:schemeClr val="accent4"/>
              </a:buClr>
              <a:buFont typeface="Calibri Light" panose="020F0302020204030204" pitchFamily="34" charset="0"/>
              <a:buChar char="-"/>
              <a:defRPr sz="1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5" name="Espaço Reservado para Texto 16"/>
          <p:cNvSpPr>
            <a:spLocks noGrp="1"/>
          </p:cNvSpPr>
          <p:nvPr>
            <p:ph type="body" sz="quarter" idx="14" hasCustomPrompt="1"/>
          </p:nvPr>
        </p:nvSpPr>
        <p:spPr>
          <a:xfrm>
            <a:off x="2411760" y="1203846"/>
            <a:ext cx="5976664" cy="431800"/>
          </a:xfrm>
        </p:spPr>
        <p:txBody>
          <a:bodyPr vert="horz" lIns="36000" tIns="45720" rIns="36000" bIns="45720" rtlCol="0" anchor="ctr">
            <a:noAutofit/>
          </a:bodyPr>
          <a:lstStyle>
            <a:lvl1pPr marL="0" indent="0">
              <a:buNone/>
              <a:defRPr lang="pt-BR" sz="1600" b="1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defRPr lang="pt-BR" smtClean="0"/>
            </a:lvl2pPr>
            <a:lvl3pPr>
              <a:defRPr lang="pt-BR" smtClean="0"/>
            </a:lvl3pPr>
            <a:lvl4pPr>
              <a:defRPr lang="pt-BR" smtClean="0"/>
            </a:lvl4pPr>
            <a:lvl5pPr>
              <a:defRPr lang="pt-BR"/>
            </a:lvl5pPr>
          </a:lstStyle>
          <a:p>
            <a:pPr lvl="0">
              <a:spcBef>
                <a:spcPct val="0"/>
              </a:spcBef>
            </a:pPr>
            <a:r>
              <a:rPr lang="pt-BR" dirty="0" smtClean="0"/>
              <a:t>Subtítulo</a:t>
            </a:r>
            <a:endParaRPr lang="pt-BR" dirty="0"/>
          </a:p>
        </p:txBody>
      </p:sp>
      <p:sp>
        <p:nvSpPr>
          <p:cNvPr id="16" name="Rectangle 4">
            <a:extLst>
              <a:ext uri="{FF2B5EF4-FFF2-40B4-BE49-F238E27FC236}">
                <a16:creationId xmlns="" xmlns:a16="http://schemas.microsoft.com/office/drawing/2014/main" id="{D64BF642-4D3F-41FF-9593-2BE1700C46F1}"/>
              </a:ext>
            </a:extLst>
          </p:cNvPr>
          <p:cNvSpPr/>
          <p:nvPr userDrawn="1"/>
        </p:nvSpPr>
        <p:spPr>
          <a:xfrm>
            <a:off x="2411760" y="1553177"/>
            <a:ext cx="2304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id-ID" sz="1600" b="1"/>
          </a:p>
        </p:txBody>
      </p:sp>
      <p:sp>
        <p:nvSpPr>
          <p:cNvPr id="17" name="Espaço Reservado para Conteúdo 5"/>
          <p:cNvSpPr>
            <a:spLocks noGrp="1"/>
          </p:cNvSpPr>
          <p:nvPr>
            <p:ph sz="quarter" idx="15"/>
          </p:nvPr>
        </p:nvSpPr>
        <p:spPr>
          <a:xfrm>
            <a:off x="3664788" y="4011910"/>
            <a:ext cx="4723636" cy="792088"/>
          </a:xfrm>
        </p:spPr>
        <p:txBody>
          <a:bodyPr lIns="36000" rIns="36000">
            <a:noAutofit/>
          </a:bodyPr>
          <a:lstStyle>
            <a:lvl1pPr marL="342900" indent="-342900" algn="l">
              <a:buClr>
                <a:schemeClr val="accent4"/>
              </a:buClr>
              <a:buFont typeface="Calibri Light" panose="020F0302020204030204" pitchFamily="34" charset="0"/>
              <a:buChar char="-"/>
              <a:defRPr sz="1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8" name="Espaço Reservado para Texto 16"/>
          <p:cNvSpPr>
            <a:spLocks noGrp="1"/>
          </p:cNvSpPr>
          <p:nvPr>
            <p:ph type="body" sz="quarter" idx="16" hasCustomPrompt="1"/>
          </p:nvPr>
        </p:nvSpPr>
        <p:spPr>
          <a:xfrm>
            <a:off x="3664788" y="3580110"/>
            <a:ext cx="4723636" cy="431800"/>
          </a:xfrm>
        </p:spPr>
        <p:txBody>
          <a:bodyPr vert="horz" lIns="36000" tIns="45720" rIns="36000" bIns="45720" rtlCol="0" anchor="ctr">
            <a:noAutofit/>
          </a:bodyPr>
          <a:lstStyle>
            <a:lvl1pPr marL="0" indent="0">
              <a:buNone/>
              <a:defRPr lang="pt-BR" sz="1600" b="1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defRPr lang="pt-BR" smtClean="0"/>
            </a:lvl2pPr>
            <a:lvl3pPr>
              <a:defRPr lang="pt-BR" smtClean="0"/>
            </a:lvl3pPr>
            <a:lvl4pPr>
              <a:defRPr lang="pt-BR" smtClean="0"/>
            </a:lvl4pPr>
            <a:lvl5pPr>
              <a:defRPr lang="pt-BR"/>
            </a:lvl5pPr>
          </a:lstStyle>
          <a:p>
            <a:pPr lvl="0">
              <a:spcBef>
                <a:spcPct val="0"/>
              </a:spcBef>
            </a:pPr>
            <a:r>
              <a:rPr lang="pt-BR" dirty="0" smtClean="0"/>
              <a:t>Subtítulo</a:t>
            </a:r>
            <a:endParaRPr lang="pt-BR" dirty="0"/>
          </a:p>
        </p:txBody>
      </p:sp>
      <p:sp>
        <p:nvSpPr>
          <p:cNvPr id="19" name="Rectangle 4">
            <a:extLst>
              <a:ext uri="{FF2B5EF4-FFF2-40B4-BE49-F238E27FC236}">
                <a16:creationId xmlns="" xmlns:a16="http://schemas.microsoft.com/office/drawing/2014/main" id="{D64BF642-4D3F-41FF-9593-2BE1700C46F1}"/>
              </a:ext>
            </a:extLst>
          </p:cNvPr>
          <p:cNvSpPr/>
          <p:nvPr userDrawn="1"/>
        </p:nvSpPr>
        <p:spPr>
          <a:xfrm>
            <a:off x="3664788" y="3939902"/>
            <a:ext cx="2304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id-ID" sz="1600" b="1"/>
          </a:p>
        </p:txBody>
      </p:sp>
      <p:sp>
        <p:nvSpPr>
          <p:cNvPr id="20" name="Triângulo retângulo 19"/>
          <p:cNvSpPr/>
          <p:nvPr userDrawn="1"/>
        </p:nvSpPr>
        <p:spPr>
          <a:xfrm flipH="1" flipV="1">
            <a:off x="5940151" y="0"/>
            <a:ext cx="3203847" cy="1369604"/>
          </a:xfrm>
          <a:prstGeom prst="rtTriangle">
            <a:avLst/>
          </a:prstGeom>
          <a:solidFill>
            <a:schemeClr val="accent1">
              <a:alpha val="87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t-BR"/>
          </a:p>
        </p:txBody>
      </p:sp>
      <p:sp>
        <p:nvSpPr>
          <p:cNvPr id="4" name="Espaço Reservado para Imagem 3"/>
          <p:cNvSpPr>
            <a:spLocks noGrp="1"/>
          </p:cNvSpPr>
          <p:nvPr>
            <p:ph type="pic" sz="quarter" idx="17" hasCustomPrompt="1"/>
          </p:nvPr>
        </p:nvSpPr>
        <p:spPr>
          <a:xfrm>
            <a:off x="-3176" y="1"/>
            <a:ext cx="2615524" cy="5147527"/>
          </a:xfrm>
          <a:custGeom>
            <a:avLst/>
            <a:gdLst>
              <a:gd name="connsiteX0" fmla="*/ 0 w 3419872"/>
              <a:gd name="connsiteY0" fmla="*/ 5143500 h 5143500"/>
              <a:gd name="connsiteX1" fmla="*/ 0 w 3419872"/>
              <a:gd name="connsiteY1" fmla="*/ 0 h 5143500"/>
              <a:gd name="connsiteX2" fmla="*/ 3419872 w 3419872"/>
              <a:gd name="connsiteY2" fmla="*/ 0 h 5143500"/>
              <a:gd name="connsiteX3" fmla="*/ 3419872 w 3419872"/>
              <a:gd name="connsiteY3" fmla="*/ 5143500 h 5143500"/>
              <a:gd name="connsiteX4" fmla="*/ 0 w 3419872"/>
              <a:gd name="connsiteY4" fmla="*/ 5143500 h 5143500"/>
              <a:gd name="connsiteX0" fmla="*/ 0 w 3419872"/>
              <a:gd name="connsiteY0" fmla="*/ 5143500 h 5143500"/>
              <a:gd name="connsiteX1" fmla="*/ 0 w 3419872"/>
              <a:gd name="connsiteY1" fmla="*/ 0 h 5143500"/>
              <a:gd name="connsiteX2" fmla="*/ 1769201 w 3419872"/>
              <a:gd name="connsiteY2" fmla="*/ 59377 h 5143500"/>
              <a:gd name="connsiteX3" fmla="*/ 3419872 w 3419872"/>
              <a:gd name="connsiteY3" fmla="*/ 5143500 h 5143500"/>
              <a:gd name="connsiteX4" fmla="*/ 0 w 3419872"/>
              <a:gd name="connsiteY4" fmla="*/ 5143500 h 5143500"/>
              <a:gd name="connsiteX0" fmla="*/ 0 w 3419872"/>
              <a:gd name="connsiteY0" fmla="*/ 5143500 h 5143500"/>
              <a:gd name="connsiteX1" fmla="*/ 0 w 3419872"/>
              <a:gd name="connsiteY1" fmla="*/ 0 h 5143500"/>
              <a:gd name="connsiteX2" fmla="*/ 1769201 w 3419872"/>
              <a:gd name="connsiteY2" fmla="*/ 0 h 5143500"/>
              <a:gd name="connsiteX3" fmla="*/ 3419872 w 3419872"/>
              <a:gd name="connsiteY3" fmla="*/ 5143500 h 5143500"/>
              <a:gd name="connsiteX4" fmla="*/ 0 w 3419872"/>
              <a:gd name="connsiteY4" fmla="*/ 5143500 h 5143500"/>
              <a:gd name="connsiteX0" fmla="*/ 0 w 2612349"/>
              <a:gd name="connsiteY0" fmla="*/ 5143500 h 5155375"/>
              <a:gd name="connsiteX1" fmla="*/ 0 w 2612349"/>
              <a:gd name="connsiteY1" fmla="*/ 0 h 5155375"/>
              <a:gd name="connsiteX2" fmla="*/ 1769201 w 2612349"/>
              <a:gd name="connsiteY2" fmla="*/ 0 h 5155375"/>
              <a:gd name="connsiteX3" fmla="*/ 2612349 w 2612349"/>
              <a:gd name="connsiteY3" fmla="*/ 5155375 h 5155375"/>
              <a:gd name="connsiteX4" fmla="*/ 0 w 2612349"/>
              <a:gd name="connsiteY4" fmla="*/ 5143500 h 5155375"/>
              <a:gd name="connsiteX0" fmla="*/ 0 w 2615524"/>
              <a:gd name="connsiteY0" fmla="*/ 5159412 h 5159412"/>
              <a:gd name="connsiteX1" fmla="*/ 3175 w 2615524"/>
              <a:gd name="connsiteY1" fmla="*/ 0 h 5159412"/>
              <a:gd name="connsiteX2" fmla="*/ 1772376 w 2615524"/>
              <a:gd name="connsiteY2" fmla="*/ 0 h 5159412"/>
              <a:gd name="connsiteX3" fmla="*/ 2615524 w 2615524"/>
              <a:gd name="connsiteY3" fmla="*/ 5155375 h 5159412"/>
              <a:gd name="connsiteX4" fmla="*/ 0 w 2615524"/>
              <a:gd name="connsiteY4" fmla="*/ 5159412 h 515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5524" h="5159412">
                <a:moveTo>
                  <a:pt x="0" y="5159412"/>
                </a:moveTo>
                <a:cubicBezTo>
                  <a:pt x="1058" y="3439608"/>
                  <a:pt x="2117" y="1719804"/>
                  <a:pt x="3175" y="0"/>
                </a:cubicBezTo>
                <a:lnTo>
                  <a:pt x="1772376" y="0"/>
                </a:lnTo>
                <a:lnTo>
                  <a:pt x="2615524" y="5155375"/>
                </a:lnTo>
                <a:lnTo>
                  <a:pt x="0" y="5159412"/>
                </a:lnTo>
                <a:close/>
              </a:path>
            </a:pathLst>
          </a:cu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</a:lstStyle>
          <a:p>
            <a:r>
              <a:rPr lang="pt-BR" dirty="0" smtClean="0"/>
              <a:t>Imagem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b="1"/>
            </a:lvl1pPr>
          </a:lstStyle>
          <a:p>
            <a:fld id="{82FA4B8A-DAB6-4BFA-805A-7309788F68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6889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rapézio_Viole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2411760" y="555557"/>
            <a:ext cx="4723200" cy="493564"/>
          </a:xfrm>
        </p:spPr>
        <p:txBody>
          <a:bodyPr vert="horz" lIns="36000" tIns="45720" rIns="36000" bIns="45720" rtlCol="0" anchor="ctr">
            <a:noAutofit/>
          </a:bodyPr>
          <a:lstStyle>
            <a:lvl1pPr>
              <a:defRPr lang="pt-BR" b="1" dirty="0"/>
            </a:lvl1pPr>
          </a:lstStyle>
          <a:p>
            <a:pPr marL="0" lvl="0"/>
            <a:r>
              <a:rPr lang="pt-BR" dirty="0" smtClean="0"/>
              <a:t>Título</a:t>
            </a:r>
            <a:endParaRPr lang="pt-BR" dirty="0"/>
          </a:p>
        </p:txBody>
      </p:sp>
      <p:sp>
        <p:nvSpPr>
          <p:cNvPr id="11" name="Rectangle 4">
            <a:extLst>
              <a:ext uri="{FF2B5EF4-FFF2-40B4-BE49-F238E27FC236}">
                <a16:creationId xmlns="" xmlns:a16="http://schemas.microsoft.com/office/drawing/2014/main" id="{D64BF642-4D3F-41FF-9593-2BE1700C46F1}"/>
              </a:ext>
            </a:extLst>
          </p:cNvPr>
          <p:cNvSpPr/>
          <p:nvPr userDrawn="1"/>
        </p:nvSpPr>
        <p:spPr>
          <a:xfrm>
            <a:off x="2411760" y="1049121"/>
            <a:ext cx="46482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id-ID"/>
          </a:p>
        </p:txBody>
      </p:sp>
      <p:sp>
        <p:nvSpPr>
          <p:cNvPr id="14" name="Espaço Reservado para Conteúdo 5"/>
          <p:cNvSpPr>
            <a:spLocks noGrp="1"/>
          </p:cNvSpPr>
          <p:nvPr>
            <p:ph sz="quarter" idx="13"/>
          </p:nvPr>
        </p:nvSpPr>
        <p:spPr>
          <a:xfrm>
            <a:off x="2411760" y="1625184"/>
            <a:ext cx="5976664" cy="3034797"/>
          </a:xfrm>
        </p:spPr>
        <p:txBody>
          <a:bodyPr lIns="36000" rIns="36000">
            <a:noAutofit/>
          </a:bodyPr>
          <a:lstStyle>
            <a:lvl1pPr marL="342900" indent="-342900" algn="l">
              <a:buClr>
                <a:schemeClr val="accent4"/>
              </a:buClr>
              <a:buFont typeface="Calibri Light" panose="020F0302020204030204" pitchFamily="34" charset="0"/>
              <a:buChar char="-"/>
              <a:defRPr sz="1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5" name="Espaço Reservado para Texto 16"/>
          <p:cNvSpPr>
            <a:spLocks noGrp="1"/>
          </p:cNvSpPr>
          <p:nvPr>
            <p:ph type="body" sz="quarter" idx="14" hasCustomPrompt="1"/>
          </p:nvPr>
        </p:nvSpPr>
        <p:spPr>
          <a:xfrm>
            <a:off x="2411760" y="1203846"/>
            <a:ext cx="5976664" cy="431800"/>
          </a:xfrm>
        </p:spPr>
        <p:txBody>
          <a:bodyPr vert="horz" lIns="36000" tIns="45720" rIns="36000" bIns="45720" rtlCol="0" anchor="ctr">
            <a:noAutofit/>
          </a:bodyPr>
          <a:lstStyle>
            <a:lvl1pPr marL="0" indent="0">
              <a:buNone/>
              <a:defRPr lang="pt-BR" sz="1600" b="1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defRPr lang="pt-BR" smtClean="0"/>
            </a:lvl2pPr>
            <a:lvl3pPr>
              <a:defRPr lang="pt-BR" smtClean="0"/>
            </a:lvl3pPr>
            <a:lvl4pPr>
              <a:defRPr lang="pt-BR" smtClean="0"/>
            </a:lvl4pPr>
            <a:lvl5pPr>
              <a:defRPr lang="pt-BR"/>
            </a:lvl5pPr>
          </a:lstStyle>
          <a:p>
            <a:pPr lvl="0">
              <a:spcBef>
                <a:spcPct val="0"/>
              </a:spcBef>
            </a:pPr>
            <a:r>
              <a:rPr lang="pt-BR" dirty="0" smtClean="0"/>
              <a:t>Subtítulo</a:t>
            </a:r>
            <a:endParaRPr lang="pt-BR" dirty="0"/>
          </a:p>
        </p:txBody>
      </p:sp>
      <p:sp>
        <p:nvSpPr>
          <p:cNvPr id="16" name="Rectangle 4">
            <a:extLst>
              <a:ext uri="{FF2B5EF4-FFF2-40B4-BE49-F238E27FC236}">
                <a16:creationId xmlns="" xmlns:a16="http://schemas.microsoft.com/office/drawing/2014/main" id="{D64BF642-4D3F-41FF-9593-2BE1700C46F1}"/>
              </a:ext>
            </a:extLst>
          </p:cNvPr>
          <p:cNvSpPr/>
          <p:nvPr userDrawn="1"/>
        </p:nvSpPr>
        <p:spPr>
          <a:xfrm>
            <a:off x="2411760" y="1553177"/>
            <a:ext cx="2304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id-ID" sz="1600" b="1"/>
          </a:p>
        </p:txBody>
      </p:sp>
      <p:sp>
        <p:nvSpPr>
          <p:cNvPr id="20" name="Triângulo retângulo 19"/>
          <p:cNvSpPr/>
          <p:nvPr userDrawn="1"/>
        </p:nvSpPr>
        <p:spPr>
          <a:xfrm flipH="1" flipV="1">
            <a:off x="5940151" y="0"/>
            <a:ext cx="3203847" cy="1369604"/>
          </a:xfrm>
          <a:prstGeom prst="rtTriangle">
            <a:avLst/>
          </a:prstGeom>
          <a:solidFill>
            <a:schemeClr val="accent1">
              <a:alpha val="87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t-BR"/>
          </a:p>
        </p:txBody>
      </p:sp>
      <p:sp>
        <p:nvSpPr>
          <p:cNvPr id="4" name="Espaço Reservado para Imagem 3"/>
          <p:cNvSpPr>
            <a:spLocks noGrp="1"/>
          </p:cNvSpPr>
          <p:nvPr>
            <p:ph type="pic" sz="quarter" idx="17" hasCustomPrompt="1"/>
          </p:nvPr>
        </p:nvSpPr>
        <p:spPr>
          <a:xfrm>
            <a:off x="-3176" y="1"/>
            <a:ext cx="2615524" cy="5147527"/>
          </a:xfrm>
          <a:custGeom>
            <a:avLst/>
            <a:gdLst>
              <a:gd name="connsiteX0" fmla="*/ 0 w 3419872"/>
              <a:gd name="connsiteY0" fmla="*/ 5143500 h 5143500"/>
              <a:gd name="connsiteX1" fmla="*/ 0 w 3419872"/>
              <a:gd name="connsiteY1" fmla="*/ 0 h 5143500"/>
              <a:gd name="connsiteX2" fmla="*/ 3419872 w 3419872"/>
              <a:gd name="connsiteY2" fmla="*/ 0 h 5143500"/>
              <a:gd name="connsiteX3" fmla="*/ 3419872 w 3419872"/>
              <a:gd name="connsiteY3" fmla="*/ 5143500 h 5143500"/>
              <a:gd name="connsiteX4" fmla="*/ 0 w 3419872"/>
              <a:gd name="connsiteY4" fmla="*/ 5143500 h 5143500"/>
              <a:gd name="connsiteX0" fmla="*/ 0 w 3419872"/>
              <a:gd name="connsiteY0" fmla="*/ 5143500 h 5143500"/>
              <a:gd name="connsiteX1" fmla="*/ 0 w 3419872"/>
              <a:gd name="connsiteY1" fmla="*/ 0 h 5143500"/>
              <a:gd name="connsiteX2" fmla="*/ 1769201 w 3419872"/>
              <a:gd name="connsiteY2" fmla="*/ 59377 h 5143500"/>
              <a:gd name="connsiteX3" fmla="*/ 3419872 w 3419872"/>
              <a:gd name="connsiteY3" fmla="*/ 5143500 h 5143500"/>
              <a:gd name="connsiteX4" fmla="*/ 0 w 3419872"/>
              <a:gd name="connsiteY4" fmla="*/ 5143500 h 5143500"/>
              <a:gd name="connsiteX0" fmla="*/ 0 w 3419872"/>
              <a:gd name="connsiteY0" fmla="*/ 5143500 h 5143500"/>
              <a:gd name="connsiteX1" fmla="*/ 0 w 3419872"/>
              <a:gd name="connsiteY1" fmla="*/ 0 h 5143500"/>
              <a:gd name="connsiteX2" fmla="*/ 1769201 w 3419872"/>
              <a:gd name="connsiteY2" fmla="*/ 0 h 5143500"/>
              <a:gd name="connsiteX3" fmla="*/ 3419872 w 3419872"/>
              <a:gd name="connsiteY3" fmla="*/ 5143500 h 5143500"/>
              <a:gd name="connsiteX4" fmla="*/ 0 w 3419872"/>
              <a:gd name="connsiteY4" fmla="*/ 5143500 h 5143500"/>
              <a:gd name="connsiteX0" fmla="*/ 0 w 2612349"/>
              <a:gd name="connsiteY0" fmla="*/ 5143500 h 5155375"/>
              <a:gd name="connsiteX1" fmla="*/ 0 w 2612349"/>
              <a:gd name="connsiteY1" fmla="*/ 0 h 5155375"/>
              <a:gd name="connsiteX2" fmla="*/ 1769201 w 2612349"/>
              <a:gd name="connsiteY2" fmla="*/ 0 h 5155375"/>
              <a:gd name="connsiteX3" fmla="*/ 2612349 w 2612349"/>
              <a:gd name="connsiteY3" fmla="*/ 5155375 h 5155375"/>
              <a:gd name="connsiteX4" fmla="*/ 0 w 2612349"/>
              <a:gd name="connsiteY4" fmla="*/ 5143500 h 5155375"/>
              <a:gd name="connsiteX0" fmla="*/ 0 w 2615524"/>
              <a:gd name="connsiteY0" fmla="*/ 5159412 h 5159412"/>
              <a:gd name="connsiteX1" fmla="*/ 3175 w 2615524"/>
              <a:gd name="connsiteY1" fmla="*/ 0 h 5159412"/>
              <a:gd name="connsiteX2" fmla="*/ 1772376 w 2615524"/>
              <a:gd name="connsiteY2" fmla="*/ 0 h 5159412"/>
              <a:gd name="connsiteX3" fmla="*/ 2615524 w 2615524"/>
              <a:gd name="connsiteY3" fmla="*/ 5155375 h 5159412"/>
              <a:gd name="connsiteX4" fmla="*/ 0 w 2615524"/>
              <a:gd name="connsiteY4" fmla="*/ 5159412 h 515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5524" h="5159412">
                <a:moveTo>
                  <a:pt x="0" y="5159412"/>
                </a:moveTo>
                <a:cubicBezTo>
                  <a:pt x="1058" y="3439608"/>
                  <a:pt x="2117" y="1719804"/>
                  <a:pt x="3175" y="0"/>
                </a:cubicBezTo>
                <a:lnTo>
                  <a:pt x="1772376" y="0"/>
                </a:lnTo>
                <a:lnTo>
                  <a:pt x="2615524" y="5155375"/>
                </a:lnTo>
                <a:lnTo>
                  <a:pt x="0" y="5159412"/>
                </a:lnTo>
                <a:close/>
              </a:path>
            </a:pathLst>
          </a:cu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</a:lstStyle>
          <a:p>
            <a:r>
              <a:rPr lang="pt-BR" dirty="0" smtClean="0"/>
              <a:t>Imagem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b="1"/>
            </a:lvl1pPr>
          </a:lstStyle>
          <a:p>
            <a:fld id="{82FA4B8A-DAB6-4BFA-805A-7309788F68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54881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ângulo_Viole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755576" y="555557"/>
            <a:ext cx="4968552" cy="493564"/>
          </a:xfrm>
        </p:spPr>
        <p:txBody>
          <a:bodyPr vert="horz" lIns="36000" tIns="45720" rIns="36000" bIns="45720" rtlCol="0" anchor="ctr">
            <a:noAutofit/>
          </a:bodyPr>
          <a:lstStyle>
            <a:lvl1pPr>
              <a:defRPr lang="pt-BR" b="1" dirty="0"/>
            </a:lvl1pPr>
          </a:lstStyle>
          <a:p>
            <a:pPr marL="0" lvl="0"/>
            <a:r>
              <a:rPr lang="pt-BR" dirty="0" smtClean="0"/>
              <a:t>Título</a:t>
            </a:r>
            <a:endParaRPr lang="pt-BR" dirty="0"/>
          </a:p>
        </p:txBody>
      </p:sp>
      <p:sp>
        <p:nvSpPr>
          <p:cNvPr id="11" name="Rectangle 4">
            <a:extLst>
              <a:ext uri="{FF2B5EF4-FFF2-40B4-BE49-F238E27FC236}">
                <a16:creationId xmlns="" xmlns:a16="http://schemas.microsoft.com/office/drawing/2014/main" id="{D64BF642-4D3F-41FF-9593-2BE1700C46F1}"/>
              </a:ext>
            </a:extLst>
          </p:cNvPr>
          <p:cNvSpPr/>
          <p:nvPr userDrawn="1"/>
        </p:nvSpPr>
        <p:spPr>
          <a:xfrm>
            <a:off x="755576" y="1049121"/>
            <a:ext cx="46482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id-ID"/>
          </a:p>
        </p:txBody>
      </p:sp>
      <p:sp>
        <p:nvSpPr>
          <p:cNvPr id="14" name="Espaço Reservado para Conteúdo 5"/>
          <p:cNvSpPr>
            <a:spLocks noGrp="1"/>
          </p:cNvSpPr>
          <p:nvPr>
            <p:ph sz="quarter" idx="13"/>
          </p:nvPr>
        </p:nvSpPr>
        <p:spPr>
          <a:xfrm>
            <a:off x="755576" y="1625185"/>
            <a:ext cx="4968552" cy="1800200"/>
          </a:xfrm>
        </p:spPr>
        <p:txBody>
          <a:bodyPr lIns="36000" rIns="36000">
            <a:noAutofit/>
          </a:bodyPr>
          <a:lstStyle>
            <a:lvl1pPr marL="342900" indent="-342900" algn="l">
              <a:buClr>
                <a:schemeClr val="accent4"/>
              </a:buClr>
              <a:buFont typeface="Calibri Light" panose="020F0302020204030204" pitchFamily="34" charset="0"/>
              <a:buChar char="-"/>
              <a:defRPr sz="1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5" name="Espaço Reservado para Texto 16"/>
          <p:cNvSpPr>
            <a:spLocks noGrp="1"/>
          </p:cNvSpPr>
          <p:nvPr>
            <p:ph type="body" sz="quarter" idx="14" hasCustomPrompt="1"/>
          </p:nvPr>
        </p:nvSpPr>
        <p:spPr>
          <a:xfrm>
            <a:off x="755576" y="1203846"/>
            <a:ext cx="4968552" cy="431800"/>
          </a:xfrm>
        </p:spPr>
        <p:txBody>
          <a:bodyPr vert="horz" lIns="36000" tIns="45720" rIns="36000" bIns="45720" rtlCol="0" anchor="ctr">
            <a:noAutofit/>
          </a:bodyPr>
          <a:lstStyle>
            <a:lvl1pPr marL="0" indent="0">
              <a:buNone/>
              <a:defRPr lang="pt-BR" sz="1600" b="1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defRPr lang="pt-BR" smtClean="0"/>
            </a:lvl2pPr>
            <a:lvl3pPr>
              <a:defRPr lang="pt-BR" smtClean="0"/>
            </a:lvl3pPr>
            <a:lvl4pPr>
              <a:defRPr lang="pt-BR" smtClean="0"/>
            </a:lvl4pPr>
            <a:lvl5pPr>
              <a:defRPr lang="pt-BR"/>
            </a:lvl5pPr>
          </a:lstStyle>
          <a:p>
            <a:pPr lvl="0">
              <a:spcBef>
                <a:spcPct val="0"/>
              </a:spcBef>
            </a:pPr>
            <a:r>
              <a:rPr lang="pt-BR" dirty="0" smtClean="0"/>
              <a:t>Subtítulo</a:t>
            </a:r>
            <a:endParaRPr lang="pt-BR" dirty="0"/>
          </a:p>
        </p:txBody>
      </p:sp>
      <p:sp>
        <p:nvSpPr>
          <p:cNvPr id="16" name="Rectangle 4">
            <a:extLst>
              <a:ext uri="{FF2B5EF4-FFF2-40B4-BE49-F238E27FC236}">
                <a16:creationId xmlns="" xmlns:a16="http://schemas.microsoft.com/office/drawing/2014/main" id="{D64BF642-4D3F-41FF-9593-2BE1700C46F1}"/>
              </a:ext>
            </a:extLst>
          </p:cNvPr>
          <p:cNvSpPr/>
          <p:nvPr userDrawn="1"/>
        </p:nvSpPr>
        <p:spPr>
          <a:xfrm>
            <a:off x="755576" y="1553177"/>
            <a:ext cx="2304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id-ID" sz="1600" b="1"/>
          </a:p>
        </p:txBody>
      </p:sp>
      <p:sp>
        <p:nvSpPr>
          <p:cNvPr id="17" name="Espaço Reservado para Conteúdo 5"/>
          <p:cNvSpPr>
            <a:spLocks noGrp="1"/>
          </p:cNvSpPr>
          <p:nvPr>
            <p:ph sz="quarter" idx="15"/>
          </p:nvPr>
        </p:nvSpPr>
        <p:spPr>
          <a:xfrm>
            <a:off x="755576" y="4011910"/>
            <a:ext cx="4968552" cy="792088"/>
          </a:xfrm>
        </p:spPr>
        <p:txBody>
          <a:bodyPr lIns="36000" rIns="36000">
            <a:noAutofit/>
          </a:bodyPr>
          <a:lstStyle>
            <a:lvl1pPr marL="342900" indent="-342900" algn="l">
              <a:buClr>
                <a:schemeClr val="accent4"/>
              </a:buClr>
              <a:buFont typeface="Calibri Light" panose="020F0302020204030204" pitchFamily="34" charset="0"/>
              <a:buChar char="-"/>
              <a:defRPr sz="1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8" name="Espaço Reservado para Texto 16"/>
          <p:cNvSpPr>
            <a:spLocks noGrp="1"/>
          </p:cNvSpPr>
          <p:nvPr>
            <p:ph type="body" sz="quarter" idx="16" hasCustomPrompt="1"/>
          </p:nvPr>
        </p:nvSpPr>
        <p:spPr>
          <a:xfrm>
            <a:off x="755576" y="3580110"/>
            <a:ext cx="4968552" cy="431800"/>
          </a:xfrm>
        </p:spPr>
        <p:txBody>
          <a:bodyPr vert="horz" lIns="36000" tIns="45720" rIns="36000" bIns="45720" rtlCol="0" anchor="ctr">
            <a:noAutofit/>
          </a:bodyPr>
          <a:lstStyle>
            <a:lvl1pPr marL="0" indent="0">
              <a:buNone/>
              <a:defRPr lang="pt-BR" sz="1600" b="1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defRPr lang="pt-BR" smtClean="0"/>
            </a:lvl2pPr>
            <a:lvl3pPr>
              <a:defRPr lang="pt-BR" smtClean="0"/>
            </a:lvl3pPr>
            <a:lvl4pPr>
              <a:defRPr lang="pt-BR" smtClean="0"/>
            </a:lvl4pPr>
            <a:lvl5pPr>
              <a:defRPr lang="pt-BR"/>
            </a:lvl5pPr>
          </a:lstStyle>
          <a:p>
            <a:pPr lvl="0">
              <a:spcBef>
                <a:spcPct val="0"/>
              </a:spcBef>
            </a:pPr>
            <a:r>
              <a:rPr lang="pt-BR" dirty="0" smtClean="0"/>
              <a:t>Subtítulo</a:t>
            </a:r>
            <a:endParaRPr lang="pt-BR" dirty="0"/>
          </a:p>
        </p:txBody>
      </p:sp>
      <p:sp>
        <p:nvSpPr>
          <p:cNvPr id="19" name="Rectangle 4">
            <a:extLst>
              <a:ext uri="{FF2B5EF4-FFF2-40B4-BE49-F238E27FC236}">
                <a16:creationId xmlns="" xmlns:a16="http://schemas.microsoft.com/office/drawing/2014/main" id="{D64BF642-4D3F-41FF-9593-2BE1700C46F1}"/>
              </a:ext>
            </a:extLst>
          </p:cNvPr>
          <p:cNvSpPr/>
          <p:nvPr userDrawn="1"/>
        </p:nvSpPr>
        <p:spPr>
          <a:xfrm>
            <a:off x="755576" y="3939902"/>
            <a:ext cx="2304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id-ID" sz="1600" b="1"/>
          </a:p>
        </p:txBody>
      </p:sp>
      <p:sp>
        <p:nvSpPr>
          <p:cNvPr id="20" name="Triângulo retângulo 19"/>
          <p:cNvSpPr/>
          <p:nvPr userDrawn="1"/>
        </p:nvSpPr>
        <p:spPr>
          <a:xfrm flipH="1" flipV="1">
            <a:off x="5149366" y="0"/>
            <a:ext cx="3994631" cy="1707654"/>
          </a:xfrm>
          <a:prstGeom prst="rtTriangle">
            <a:avLst/>
          </a:prstGeom>
          <a:solidFill>
            <a:schemeClr val="accent1">
              <a:alpha val="87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t-BR"/>
          </a:p>
        </p:txBody>
      </p:sp>
      <p:sp>
        <p:nvSpPr>
          <p:cNvPr id="4" name="Espaço Reservado para Imagem 3"/>
          <p:cNvSpPr>
            <a:spLocks noGrp="1"/>
          </p:cNvSpPr>
          <p:nvPr>
            <p:ph type="pic" sz="quarter" idx="17" hasCustomPrompt="1"/>
          </p:nvPr>
        </p:nvSpPr>
        <p:spPr>
          <a:xfrm flipH="1">
            <a:off x="5724128" y="1"/>
            <a:ext cx="3419872" cy="5143499"/>
          </a:xfrm>
          <a:prstGeom prst="rtTriangle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</a:lstStyle>
          <a:p>
            <a:r>
              <a:rPr lang="pt-BR" dirty="0" smtClean="0"/>
              <a:t>Imagem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8"/>
          </p:nvPr>
        </p:nvSpPr>
        <p:spPr>
          <a:xfrm>
            <a:off x="755576" y="4767263"/>
            <a:ext cx="2133600" cy="273844"/>
          </a:xfrm>
        </p:spPr>
        <p:txBody>
          <a:bodyPr/>
          <a:lstStyle>
            <a:lvl1pPr>
              <a:defRPr b="1"/>
            </a:lvl1pPr>
          </a:lstStyle>
          <a:p>
            <a:fld id="{82FA4B8A-DAB6-4BFA-805A-7309788F68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47227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ângulo_Az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755576" y="555557"/>
            <a:ext cx="4968552" cy="493564"/>
          </a:xfrm>
        </p:spPr>
        <p:txBody>
          <a:bodyPr vert="horz" lIns="36000" tIns="45720" rIns="36000" bIns="45720" rtlCol="0" anchor="ctr">
            <a:noAutofit/>
          </a:bodyPr>
          <a:lstStyle>
            <a:lvl1pPr>
              <a:defRPr lang="pt-BR" b="1" dirty="0"/>
            </a:lvl1pPr>
          </a:lstStyle>
          <a:p>
            <a:pPr marL="0" lvl="0"/>
            <a:r>
              <a:rPr lang="pt-BR" dirty="0" smtClean="0"/>
              <a:t>Título</a:t>
            </a:r>
            <a:endParaRPr lang="pt-BR" dirty="0"/>
          </a:p>
        </p:txBody>
      </p:sp>
      <p:sp>
        <p:nvSpPr>
          <p:cNvPr id="11" name="Rectangle 4">
            <a:extLst>
              <a:ext uri="{FF2B5EF4-FFF2-40B4-BE49-F238E27FC236}">
                <a16:creationId xmlns="" xmlns:a16="http://schemas.microsoft.com/office/drawing/2014/main" id="{D64BF642-4D3F-41FF-9593-2BE1700C46F1}"/>
              </a:ext>
            </a:extLst>
          </p:cNvPr>
          <p:cNvSpPr/>
          <p:nvPr userDrawn="1"/>
        </p:nvSpPr>
        <p:spPr>
          <a:xfrm>
            <a:off x="755576" y="1049121"/>
            <a:ext cx="464820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id-ID"/>
          </a:p>
        </p:txBody>
      </p:sp>
      <p:sp>
        <p:nvSpPr>
          <p:cNvPr id="14" name="Espaço Reservado para Conteúdo 5"/>
          <p:cNvSpPr>
            <a:spLocks noGrp="1"/>
          </p:cNvSpPr>
          <p:nvPr>
            <p:ph sz="quarter" idx="13"/>
          </p:nvPr>
        </p:nvSpPr>
        <p:spPr>
          <a:xfrm>
            <a:off x="755576" y="1625185"/>
            <a:ext cx="4968552" cy="1800200"/>
          </a:xfrm>
        </p:spPr>
        <p:txBody>
          <a:bodyPr lIns="36000" rIns="36000">
            <a:noAutofit/>
          </a:bodyPr>
          <a:lstStyle>
            <a:lvl1pPr marL="342900" indent="-342900" algn="l">
              <a:buClr>
                <a:schemeClr val="accent4"/>
              </a:buClr>
              <a:buFont typeface="Calibri Light" panose="020F0302020204030204" pitchFamily="34" charset="0"/>
              <a:buChar char="-"/>
              <a:defRPr sz="1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5" name="Espaço Reservado para Texto 16"/>
          <p:cNvSpPr>
            <a:spLocks noGrp="1"/>
          </p:cNvSpPr>
          <p:nvPr>
            <p:ph type="body" sz="quarter" idx="14" hasCustomPrompt="1"/>
          </p:nvPr>
        </p:nvSpPr>
        <p:spPr>
          <a:xfrm>
            <a:off x="755576" y="1203846"/>
            <a:ext cx="4968552" cy="431800"/>
          </a:xfrm>
        </p:spPr>
        <p:txBody>
          <a:bodyPr vert="horz" lIns="36000" tIns="45720" rIns="36000" bIns="45720" rtlCol="0" anchor="ctr">
            <a:noAutofit/>
          </a:bodyPr>
          <a:lstStyle>
            <a:lvl1pPr marL="0" indent="0">
              <a:buNone/>
              <a:defRPr lang="pt-BR" sz="1600" b="1" smtClean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  <a:lvl2pPr>
              <a:defRPr lang="pt-BR" smtClean="0"/>
            </a:lvl2pPr>
            <a:lvl3pPr>
              <a:defRPr lang="pt-BR" smtClean="0"/>
            </a:lvl3pPr>
            <a:lvl4pPr>
              <a:defRPr lang="pt-BR" smtClean="0"/>
            </a:lvl4pPr>
            <a:lvl5pPr>
              <a:defRPr lang="pt-BR"/>
            </a:lvl5pPr>
          </a:lstStyle>
          <a:p>
            <a:pPr lvl="0">
              <a:spcBef>
                <a:spcPct val="0"/>
              </a:spcBef>
            </a:pPr>
            <a:r>
              <a:rPr lang="pt-BR" dirty="0" smtClean="0"/>
              <a:t>Subtítulo</a:t>
            </a:r>
            <a:endParaRPr lang="pt-BR" dirty="0"/>
          </a:p>
        </p:txBody>
      </p:sp>
      <p:sp>
        <p:nvSpPr>
          <p:cNvPr id="16" name="Rectangle 4">
            <a:extLst>
              <a:ext uri="{FF2B5EF4-FFF2-40B4-BE49-F238E27FC236}">
                <a16:creationId xmlns="" xmlns:a16="http://schemas.microsoft.com/office/drawing/2014/main" id="{D64BF642-4D3F-41FF-9593-2BE1700C46F1}"/>
              </a:ext>
            </a:extLst>
          </p:cNvPr>
          <p:cNvSpPr/>
          <p:nvPr userDrawn="1"/>
        </p:nvSpPr>
        <p:spPr>
          <a:xfrm>
            <a:off x="755576" y="1553177"/>
            <a:ext cx="230400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id-ID" sz="1600" b="1"/>
          </a:p>
        </p:txBody>
      </p:sp>
      <p:sp>
        <p:nvSpPr>
          <p:cNvPr id="17" name="Espaço Reservado para Conteúdo 5"/>
          <p:cNvSpPr>
            <a:spLocks noGrp="1"/>
          </p:cNvSpPr>
          <p:nvPr>
            <p:ph sz="quarter" idx="15"/>
          </p:nvPr>
        </p:nvSpPr>
        <p:spPr>
          <a:xfrm>
            <a:off x="755576" y="4011910"/>
            <a:ext cx="4968552" cy="792088"/>
          </a:xfrm>
        </p:spPr>
        <p:txBody>
          <a:bodyPr lIns="36000" rIns="36000">
            <a:noAutofit/>
          </a:bodyPr>
          <a:lstStyle>
            <a:lvl1pPr marL="342900" indent="-342900" algn="l">
              <a:buClr>
                <a:schemeClr val="accent4"/>
              </a:buClr>
              <a:buFont typeface="Calibri Light" panose="020F0302020204030204" pitchFamily="34" charset="0"/>
              <a:buChar char="-"/>
              <a:defRPr sz="1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8" name="Espaço Reservado para Texto 16"/>
          <p:cNvSpPr>
            <a:spLocks noGrp="1"/>
          </p:cNvSpPr>
          <p:nvPr>
            <p:ph type="body" sz="quarter" idx="16" hasCustomPrompt="1"/>
          </p:nvPr>
        </p:nvSpPr>
        <p:spPr>
          <a:xfrm>
            <a:off x="755576" y="3580110"/>
            <a:ext cx="4968552" cy="431800"/>
          </a:xfrm>
        </p:spPr>
        <p:txBody>
          <a:bodyPr vert="horz" lIns="36000" tIns="45720" rIns="36000" bIns="45720" rtlCol="0" anchor="ctr">
            <a:noAutofit/>
          </a:bodyPr>
          <a:lstStyle>
            <a:lvl1pPr marL="0" indent="0">
              <a:buNone/>
              <a:defRPr lang="pt-BR" sz="1600" b="1" smtClean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  <a:lvl2pPr>
              <a:defRPr lang="pt-BR" smtClean="0"/>
            </a:lvl2pPr>
            <a:lvl3pPr>
              <a:defRPr lang="pt-BR" smtClean="0"/>
            </a:lvl3pPr>
            <a:lvl4pPr>
              <a:defRPr lang="pt-BR" smtClean="0"/>
            </a:lvl4pPr>
            <a:lvl5pPr>
              <a:defRPr lang="pt-BR"/>
            </a:lvl5pPr>
          </a:lstStyle>
          <a:p>
            <a:pPr lvl="0">
              <a:spcBef>
                <a:spcPct val="0"/>
              </a:spcBef>
            </a:pPr>
            <a:r>
              <a:rPr lang="pt-BR" dirty="0" smtClean="0"/>
              <a:t>Subtítulo</a:t>
            </a:r>
            <a:endParaRPr lang="pt-BR" dirty="0"/>
          </a:p>
        </p:txBody>
      </p:sp>
      <p:sp>
        <p:nvSpPr>
          <p:cNvPr id="19" name="Rectangle 4">
            <a:extLst>
              <a:ext uri="{FF2B5EF4-FFF2-40B4-BE49-F238E27FC236}">
                <a16:creationId xmlns="" xmlns:a16="http://schemas.microsoft.com/office/drawing/2014/main" id="{D64BF642-4D3F-41FF-9593-2BE1700C46F1}"/>
              </a:ext>
            </a:extLst>
          </p:cNvPr>
          <p:cNvSpPr/>
          <p:nvPr userDrawn="1"/>
        </p:nvSpPr>
        <p:spPr>
          <a:xfrm>
            <a:off x="755576" y="3939902"/>
            <a:ext cx="230400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id-ID" sz="1600" b="1"/>
          </a:p>
        </p:txBody>
      </p:sp>
      <p:sp>
        <p:nvSpPr>
          <p:cNvPr id="20" name="Triângulo retângulo 19"/>
          <p:cNvSpPr/>
          <p:nvPr userDrawn="1"/>
        </p:nvSpPr>
        <p:spPr>
          <a:xfrm flipH="1" flipV="1">
            <a:off x="5149366" y="0"/>
            <a:ext cx="3994631" cy="1707654"/>
          </a:xfrm>
          <a:prstGeom prst="rtTriangle">
            <a:avLst/>
          </a:prstGeom>
          <a:solidFill>
            <a:schemeClr val="accent4">
              <a:alpha val="87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t-BR"/>
          </a:p>
        </p:txBody>
      </p:sp>
      <p:sp>
        <p:nvSpPr>
          <p:cNvPr id="4" name="Espaço Reservado para Imagem 3"/>
          <p:cNvSpPr>
            <a:spLocks noGrp="1"/>
          </p:cNvSpPr>
          <p:nvPr>
            <p:ph type="pic" sz="quarter" idx="17" hasCustomPrompt="1"/>
          </p:nvPr>
        </p:nvSpPr>
        <p:spPr>
          <a:xfrm flipH="1">
            <a:off x="5724128" y="1"/>
            <a:ext cx="3419872" cy="5143499"/>
          </a:xfrm>
          <a:prstGeom prst="rtTriangle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</a:lstStyle>
          <a:p>
            <a:r>
              <a:rPr lang="pt-BR" dirty="0" smtClean="0"/>
              <a:t>Imagem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8"/>
          </p:nvPr>
        </p:nvSpPr>
        <p:spPr>
          <a:xfrm>
            <a:off x="755576" y="4767263"/>
            <a:ext cx="2133600" cy="273844"/>
          </a:xfrm>
        </p:spPr>
        <p:txBody>
          <a:bodyPr/>
          <a:lstStyle>
            <a:lvl1pPr>
              <a:defRPr b="1"/>
            </a:lvl1pPr>
          </a:lstStyle>
          <a:p>
            <a:fld id="{82FA4B8A-DAB6-4BFA-805A-7309788F68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42400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riângulo_Az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755576" y="555557"/>
            <a:ext cx="4968552" cy="493564"/>
          </a:xfrm>
        </p:spPr>
        <p:txBody>
          <a:bodyPr vert="horz" lIns="36000" tIns="45720" rIns="36000" bIns="45720" rtlCol="0" anchor="ctr">
            <a:noAutofit/>
          </a:bodyPr>
          <a:lstStyle>
            <a:lvl1pPr>
              <a:defRPr lang="pt-BR" b="1" dirty="0"/>
            </a:lvl1pPr>
          </a:lstStyle>
          <a:p>
            <a:pPr marL="0" lvl="0"/>
            <a:r>
              <a:rPr lang="pt-BR" dirty="0" smtClean="0"/>
              <a:t>Título</a:t>
            </a:r>
            <a:endParaRPr lang="pt-BR" dirty="0"/>
          </a:p>
        </p:txBody>
      </p:sp>
      <p:sp>
        <p:nvSpPr>
          <p:cNvPr id="11" name="Rectangle 4">
            <a:extLst>
              <a:ext uri="{FF2B5EF4-FFF2-40B4-BE49-F238E27FC236}">
                <a16:creationId xmlns="" xmlns:a16="http://schemas.microsoft.com/office/drawing/2014/main" id="{D64BF642-4D3F-41FF-9593-2BE1700C46F1}"/>
              </a:ext>
            </a:extLst>
          </p:cNvPr>
          <p:cNvSpPr/>
          <p:nvPr userDrawn="1"/>
        </p:nvSpPr>
        <p:spPr>
          <a:xfrm>
            <a:off x="755576" y="1049121"/>
            <a:ext cx="464820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id-ID"/>
          </a:p>
        </p:txBody>
      </p:sp>
      <p:sp>
        <p:nvSpPr>
          <p:cNvPr id="14" name="Espaço Reservado para Conteúdo 5"/>
          <p:cNvSpPr>
            <a:spLocks noGrp="1"/>
          </p:cNvSpPr>
          <p:nvPr>
            <p:ph sz="quarter" idx="13"/>
          </p:nvPr>
        </p:nvSpPr>
        <p:spPr>
          <a:xfrm>
            <a:off x="755576" y="1625184"/>
            <a:ext cx="4968552" cy="3394837"/>
          </a:xfrm>
        </p:spPr>
        <p:txBody>
          <a:bodyPr lIns="36000" rIns="36000">
            <a:noAutofit/>
          </a:bodyPr>
          <a:lstStyle>
            <a:lvl1pPr marL="342900" indent="-342900" algn="l">
              <a:buClr>
                <a:schemeClr val="accent4"/>
              </a:buClr>
              <a:buFont typeface="Calibri Light" panose="020F0302020204030204" pitchFamily="34" charset="0"/>
              <a:buChar char="-"/>
              <a:defRPr sz="1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5" name="Espaço Reservado para Texto 16"/>
          <p:cNvSpPr>
            <a:spLocks noGrp="1"/>
          </p:cNvSpPr>
          <p:nvPr>
            <p:ph type="body" sz="quarter" idx="14" hasCustomPrompt="1"/>
          </p:nvPr>
        </p:nvSpPr>
        <p:spPr>
          <a:xfrm>
            <a:off x="755576" y="1203846"/>
            <a:ext cx="4968552" cy="431800"/>
          </a:xfrm>
        </p:spPr>
        <p:txBody>
          <a:bodyPr vert="horz" lIns="36000" tIns="45720" rIns="36000" bIns="45720" rtlCol="0" anchor="ctr">
            <a:noAutofit/>
          </a:bodyPr>
          <a:lstStyle>
            <a:lvl1pPr marL="0" indent="0">
              <a:buNone/>
              <a:defRPr lang="pt-BR" sz="1600" b="1" smtClean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  <a:lvl2pPr>
              <a:defRPr lang="pt-BR" smtClean="0"/>
            </a:lvl2pPr>
            <a:lvl3pPr>
              <a:defRPr lang="pt-BR" smtClean="0"/>
            </a:lvl3pPr>
            <a:lvl4pPr>
              <a:defRPr lang="pt-BR" smtClean="0"/>
            </a:lvl4pPr>
            <a:lvl5pPr>
              <a:defRPr lang="pt-BR"/>
            </a:lvl5pPr>
          </a:lstStyle>
          <a:p>
            <a:pPr lvl="0">
              <a:spcBef>
                <a:spcPct val="0"/>
              </a:spcBef>
            </a:pPr>
            <a:r>
              <a:rPr lang="pt-BR" dirty="0" smtClean="0"/>
              <a:t>Subtítulo</a:t>
            </a:r>
            <a:endParaRPr lang="pt-BR" dirty="0"/>
          </a:p>
        </p:txBody>
      </p:sp>
      <p:sp>
        <p:nvSpPr>
          <p:cNvPr id="16" name="Rectangle 4">
            <a:extLst>
              <a:ext uri="{FF2B5EF4-FFF2-40B4-BE49-F238E27FC236}">
                <a16:creationId xmlns="" xmlns:a16="http://schemas.microsoft.com/office/drawing/2014/main" id="{D64BF642-4D3F-41FF-9593-2BE1700C46F1}"/>
              </a:ext>
            </a:extLst>
          </p:cNvPr>
          <p:cNvSpPr/>
          <p:nvPr userDrawn="1"/>
        </p:nvSpPr>
        <p:spPr>
          <a:xfrm>
            <a:off x="755576" y="1553177"/>
            <a:ext cx="230400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id-ID" sz="1600" b="1"/>
          </a:p>
        </p:txBody>
      </p:sp>
      <p:sp>
        <p:nvSpPr>
          <p:cNvPr id="20" name="Triângulo retângulo 19"/>
          <p:cNvSpPr/>
          <p:nvPr userDrawn="1"/>
        </p:nvSpPr>
        <p:spPr>
          <a:xfrm flipH="1" flipV="1">
            <a:off x="5149366" y="0"/>
            <a:ext cx="3994631" cy="1707654"/>
          </a:xfrm>
          <a:prstGeom prst="rtTriangle">
            <a:avLst/>
          </a:prstGeom>
          <a:solidFill>
            <a:schemeClr val="accent4">
              <a:alpha val="87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t-BR"/>
          </a:p>
        </p:txBody>
      </p:sp>
      <p:sp>
        <p:nvSpPr>
          <p:cNvPr id="4" name="Espaço Reservado para Imagem 3"/>
          <p:cNvSpPr>
            <a:spLocks noGrp="1"/>
          </p:cNvSpPr>
          <p:nvPr>
            <p:ph type="pic" sz="quarter" idx="17" hasCustomPrompt="1"/>
          </p:nvPr>
        </p:nvSpPr>
        <p:spPr>
          <a:xfrm flipH="1">
            <a:off x="5724128" y="1"/>
            <a:ext cx="3419872" cy="5143499"/>
          </a:xfrm>
          <a:prstGeom prst="rtTriangle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</a:lstStyle>
          <a:p>
            <a:r>
              <a:rPr lang="pt-BR" dirty="0" smtClean="0"/>
              <a:t>Imagem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08349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lunas_Viole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3"/>
          <p:cNvSpPr>
            <a:spLocks noGrp="1"/>
          </p:cNvSpPr>
          <p:nvPr>
            <p:ph type="pic" sz="quarter" idx="19" hasCustomPrompt="1"/>
          </p:nvPr>
        </p:nvSpPr>
        <p:spPr>
          <a:xfrm>
            <a:off x="0" y="3284538"/>
            <a:ext cx="9144000" cy="1858962"/>
          </a:xfrm>
        </p:spPr>
        <p:txBody>
          <a:bodyPr/>
          <a:lstStyle>
            <a:lvl1pPr marL="0" indent="0" algn="r">
              <a:buNone/>
              <a:defRPr/>
            </a:lvl1pPr>
          </a:lstStyle>
          <a:p>
            <a:r>
              <a:rPr lang="pt-BR" dirty="0" smtClean="0"/>
              <a:t>Imagem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3636" y="205978"/>
            <a:ext cx="8242820" cy="493564"/>
          </a:xfrm>
        </p:spPr>
        <p:txBody>
          <a:bodyPr lIns="36000" rIns="36000">
            <a:noAutofit/>
          </a:bodyPr>
          <a:lstStyle>
            <a:lvl1pPr algn="l">
              <a:defRPr b="1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11" name="Rectangle 4">
            <a:extLst>
              <a:ext uri="{FF2B5EF4-FFF2-40B4-BE49-F238E27FC236}">
                <a16:creationId xmlns="" xmlns:a16="http://schemas.microsoft.com/office/drawing/2014/main" id="{D64BF642-4D3F-41FF-9593-2BE1700C46F1}"/>
              </a:ext>
            </a:extLst>
          </p:cNvPr>
          <p:cNvSpPr/>
          <p:nvPr userDrawn="1"/>
        </p:nvSpPr>
        <p:spPr>
          <a:xfrm>
            <a:off x="433636" y="699542"/>
            <a:ext cx="46482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r"/>
            <a:endParaRPr lang="id-ID" sz="1600"/>
          </a:p>
        </p:txBody>
      </p:sp>
      <p:sp>
        <p:nvSpPr>
          <p:cNvPr id="12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33636" y="1260227"/>
            <a:ext cx="2698204" cy="1991580"/>
          </a:xfrm>
        </p:spPr>
        <p:txBody>
          <a:bodyPr lIns="36000" rIns="36000">
            <a:noAutofit/>
          </a:bodyPr>
          <a:lstStyle>
            <a:lvl1pPr marL="342900" indent="-342900" algn="l">
              <a:buClr>
                <a:schemeClr val="accent4"/>
              </a:buClr>
              <a:buFont typeface="Calibri Light" panose="020F0302020204030204" pitchFamily="34" charset="0"/>
              <a:buChar char="-"/>
              <a:defRPr sz="1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7" name="Espaço Reservado para Texto 16"/>
          <p:cNvSpPr>
            <a:spLocks noGrp="1"/>
          </p:cNvSpPr>
          <p:nvPr>
            <p:ph type="body" sz="quarter" idx="14" hasCustomPrompt="1"/>
          </p:nvPr>
        </p:nvSpPr>
        <p:spPr>
          <a:xfrm>
            <a:off x="433636" y="843806"/>
            <a:ext cx="2700000" cy="431800"/>
          </a:xfrm>
        </p:spPr>
        <p:txBody>
          <a:bodyPr vert="horz" lIns="36000" tIns="45720" rIns="36000" bIns="45720" rtlCol="0" anchor="ctr">
            <a:noAutofit/>
          </a:bodyPr>
          <a:lstStyle>
            <a:lvl1pPr marL="0" indent="0">
              <a:buNone/>
              <a:defRPr lang="pt-BR" sz="1600" b="1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defRPr lang="pt-BR" smtClean="0"/>
            </a:lvl2pPr>
            <a:lvl3pPr>
              <a:defRPr lang="pt-BR" smtClean="0"/>
            </a:lvl3pPr>
            <a:lvl4pPr>
              <a:defRPr lang="pt-BR" smtClean="0"/>
            </a:lvl4pPr>
            <a:lvl5pPr>
              <a:defRPr lang="pt-BR"/>
            </a:lvl5pPr>
          </a:lstStyle>
          <a:p>
            <a:pPr lvl="0">
              <a:spcBef>
                <a:spcPct val="0"/>
              </a:spcBef>
            </a:pPr>
            <a:r>
              <a:rPr lang="pt-BR" dirty="0" smtClean="0"/>
              <a:t>Subtítulo</a:t>
            </a:r>
            <a:endParaRPr lang="pt-BR" dirty="0"/>
          </a:p>
        </p:txBody>
      </p:sp>
      <p:sp>
        <p:nvSpPr>
          <p:cNvPr id="18" name="Espaço Reservado para Conteúdo 5"/>
          <p:cNvSpPr>
            <a:spLocks noGrp="1"/>
          </p:cNvSpPr>
          <p:nvPr>
            <p:ph sz="quarter" idx="15"/>
          </p:nvPr>
        </p:nvSpPr>
        <p:spPr>
          <a:xfrm>
            <a:off x="3228340" y="1260227"/>
            <a:ext cx="2698204" cy="1991580"/>
          </a:xfrm>
        </p:spPr>
        <p:txBody>
          <a:bodyPr lIns="36000" rIns="36000">
            <a:noAutofit/>
          </a:bodyPr>
          <a:lstStyle>
            <a:lvl1pPr marL="342900" indent="-342900">
              <a:buClr>
                <a:schemeClr val="accent4"/>
              </a:buClr>
              <a:buFont typeface="Calibri Light" panose="020F0302020204030204" pitchFamily="34" charset="0"/>
              <a:buChar char="-"/>
              <a:defRPr sz="1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9" name="Espaço Reservado para Texto 16"/>
          <p:cNvSpPr>
            <a:spLocks noGrp="1"/>
          </p:cNvSpPr>
          <p:nvPr>
            <p:ph type="body" sz="quarter" idx="16" hasCustomPrompt="1"/>
          </p:nvPr>
        </p:nvSpPr>
        <p:spPr>
          <a:xfrm>
            <a:off x="3228340" y="843806"/>
            <a:ext cx="2700000" cy="431800"/>
          </a:xfrm>
        </p:spPr>
        <p:txBody>
          <a:bodyPr vert="horz" lIns="36000" tIns="45720" rIns="36000" bIns="45720" rtlCol="0" anchor="ctr">
            <a:noAutofit/>
          </a:bodyPr>
          <a:lstStyle>
            <a:lvl1pPr marL="0" indent="0">
              <a:buNone/>
              <a:defRPr lang="pt-BR" sz="1600" b="1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defRPr lang="pt-BR" smtClean="0"/>
            </a:lvl2pPr>
            <a:lvl3pPr>
              <a:defRPr lang="pt-BR" smtClean="0"/>
            </a:lvl3pPr>
            <a:lvl4pPr>
              <a:defRPr lang="pt-BR" smtClean="0"/>
            </a:lvl4pPr>
            <a:lvl5pPr>
              <a:defRPr lang="pt-BR"/>
            </a:lvl5pPr>
          </a:lstStyle>
          <a:p>
            <a:pPr lvl="0">
              <a:spcBef>
                <a:spcPct val="0"/>
              </a:spcBef>
            </a:pPr>
            <a:r>
              <a:rPr lang="pt-BR" dirty="0" smtClean="0"/>
              <a:t>Subtítulo</a:t>
            </a:r>
            <a:endParaRPr lang="pt-BR" dirty="0"/>
          </a:p>
        </p:txBody>
      </p:sp>
      <p:sp>
        <p:nvSpPr>
          <p:cNvPr id="20" name="Espaço Reservado para Conteúdo 5"/>
          <p:cNvSpPr>
            <a:spLocks noGrp="1"/>
          </p:cNvSpPr>
          <p:nvPr>
            <p:ph sz="quarter" idx="17"/>
          </p:nvPr>
        </p:nvSpPr>
        <p:spPr>
          <a:xfrm>
            <a:off x="6011262" y="1260227"/>
            <a:ext cx="2698204" cy="1991580"/>
          </a:xfrm>
        </p:spPr>
        <p:txBody>
          <a:bodyPr lIns="36000" rIns="36000">
            <a:noAutofit/>
          </a:bodyPr>
          <a:lstStyle>
            <a:lvl1pPr marL="342900" indent="-342900">
              <a:buClr>
                <a:schemeClr val="accent4"/>
              </a:buClr>
              <a:buFont typeface="Calibri Light" panose="020F0302020204030204" pitchFamily="34" charset="0"/>
              <a:buChar char="-"/>
              <a:defRPr sz="1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1" name="Espaço Reservado para Texto 16"/>
          <p:cNvSpPr>
            <a:spLocks noGrp="1"/>
          </p:cNvSpPr>
          <p:nvPr>
            <p:ph type="body" sz="quarter" idx="18" hasCustomPrompt="1"/>
          </p:nvPr>
        </p:nvSpPr>
        <p:spPr>
          <a:xfrm>
            <a:off x="6011262" y="843806"/>
            <a:ext cx="2700000" cy="431800"/>
          </a:xfrm>
        </p:spPr>
        <p:txBody>
          <a:bodyPr vert="horz" lIns="36000" tIns="45720" rIns="36000" bIns="45720" rtlCol="0" anchor="ctr">
            <a:noAutofit/>
          </a:bodyPr>
          <a:lstStyle>
            <a:lvl1pPr marL="0" indent="0">
              <a:buNone/>
              <a:defRPr lang="pt-BR" sz="1600" b="1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defRPr lang="pt-BR" smtClean="0"/>
            </a:lvl2pPr>
            <a:lvl3pPr>
              <a:defRPr lang="pt-BR" smtClean="0"/>
            </a:lvl3pPr>
            <a:lvl4pPr>
              <a:defRPr lang="pt-BR" smtClean="0"/>
            </a:lvl4pPr>
            <a:lvl5pPr>
              <a:defRPr lang="pt-BR"/>
            </a:lvl5pPr>
          </a:lstStyle>
          <a:p>
            <a:pPr lvl="0">
              <a:spcBef>
                <a:spcPct val="0"/>
              </a:spcBef>
            </a:pPr>
            <a:r>
              <a:rPr lang="pt-BR" dirty="0" smtClean="0"/>
              <a:t>Subtítulo</a:t>
            </a:r>
            <a:endParaRPr lang="pt-BR" dirty="0"/>
          </a:p>
        </p:txBody>
      </p:sp>
      <p:sp>
        <p:nvSpPr>
          <p:cNvPr id="22" name="Rectangle 4">
            <a:extLst>
              <a:ext uri="{FF2B5EF4-FFF2-40B4-BE49-F238E27FC236}">
                <a16:creationId xmlns="" xmlns:a16="http://schemas.microsoft.com/office/drawing/2014/main" id="{D64BF642-4D3F-41FF-9593-2BE1700C46F1}"/>
              </a:ext>
            </a:extLst>
          </p:cNvPr>
          <p:cNvSpPr/>
          <p:nvPr userDrawn="1"/>
        </p:nvSpPr>
        <p:spPr>
          <a:xfrm>
            <a:off x="433636" y="1197158"/>
            <a:ext cx="2304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r"/>
            <a:endParaRPr lang="id-ID" sz="1600" b="1"/>
          </a:p>
        </p:txBody>
      </p:sp>
      <p:sp>
        <p:nvSpPr>
          <p:cNvPr id="23" name="Rectangle 4">
            <a:extLst>
              <a:ext uri="{FF2B5EF4-FFF2-40B4-BE49-F238E27FC236}">
                <a16:creationId xmlns="" xmlns:a16="http://schemas.microsoft.com/office/drawing/2014/main" id="{D64BF642-4D3F-41FF-9593-2BE1700C46F1}"/>
              </a:ext>
            </a:extLst>
          </p:cNvPr>
          <p:cNvSpPr/>
          <p:nvPr userDrawn="1"/>
        </p:nvSpPr>
        <p:spPr>
          <a:xfrm>
            <a:off x="3228340" y="1197158"/>
            <a:ext cx="2304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r"/>
            <a:endParaRPr lang="id-ID" sz="1600" b="1"/>
          </a:p>
        </p:txBody>
      </p:sp>
      <p:sp>
        <p:nvSpPr>
          <p:cNvPr id="24" name="Rectangle 4">
            <a:extLst>
              <a:ext uri="{FF2B5EF4-FFF2-40B4-BE49-F238E27FC236}">
                <a16:creationId xmlns="" xmlns:a16="http://schemas.microsoft.com/office/drawing/2014/main" id="{D64BF642-4D3F-41FF-9593-2BE1700C46F1}"/>
              </a:ext>
            </a:extLst>
          </p:cNvPr>
          <p:cNvSpPr/>
          <p:nvPr userDrawn="1"/>
        </p:nvSpPr>
        <p:spPr>
          <a:xfrm>
            <a:off x="6011262" y="1214508"/>
            <a:ext cx="2304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r"/>
            <a:endParaRPr lang="id-ID" sz="1600" b="1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 b="1"/>
            </a:lvl1pPr>
          </a:lstStyle>
          <a:p>
            <a:fld id="{82FA4B8A-DAB6-4BFA-805A-7309788F68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9274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unas_Viole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3"/>
          <p:cNvSpPr>
            <a:spLocks noGrp="1"/>
          </p:cNvSpPr>
          <p:nvPr>
            <p:ph type="pic" sz="quarter" idx="19" hasCustomPrompt="1"/>
          </p:nvPr>
        </p:nvSpPr>
        <p:spPr>
          <a:xfrm>
            <a:off x="0" y="3284538"/>
            <a:ext cx="9144000" cy="1858962"/>
          </a:xfrm>
        </p:spPr>
        <p:txBody>
          <a:bodyPr/>
          <a:lstStyle>
            <a:lvl1pPr marL="0" indent="0" algn="r">
              <a:buNone/>
              <a:defRPr/>
            </a:lvl1pPr>
          </a:lstStyle>
          <a:p>
            <a:r>
              <a:rPr lang="pt-BR" dirty="0" smtClean="0"/>
              <a:t>Imagem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3636" y="205978"/>
            <a:ext cx="8242820" cy="493564"/>
          </a:xfrm>
        </p:spPr>
        <p:txBody>
          <a:bodyPr lIns="36000" rIns="36000">
            <a:noAutofit/>
          </a:bodyPr>
          <a:lstStyle>
            <a:lvl1pPr algn="l">
              <a:defRPr b="1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11" name="Rectangle 4">
            <a:extLst>
              <a:ext uri="{FF2B5EF4-FFF2-40B4-BE49-F238E27FC236}">
                <a16:creationId xmlns="" xmlns:a16="http://schemas.microsoft.com/office/drawing/2014/main" id="{D64BF642-4D3F-41FF-9593-2BE1700C46F1}"/>
              </a:ext>
            </a:extLst>
          </p:cNvPr>
          <p:cNvSpPr/>
          <p:nvPr userDrawn="1"/>
        </p:nvSpPr>
        <p:spPr>
          <a:xfrm>
            <a:off x="433636" y="699542"/>
            <a:ext cx="46482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r"/>
            <a:endParaRPr lang="id-ID" sz="1600"/>
          </a:p>
        </p:txBody>
      </p:sp>
      <p:sp>
        <p:nvSpPr>
          <p:cNvPr id="12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33636" y="1260227"/>
            <a:ext cx="4032000" cy="1991580"/>
          </a:xfrm>
        </p:spPr>
        <p:txBody>
          <a:bodyPr lIns="36000" rIns="36000">
            <a:noAutofit/>
          </a:bodyPr>
          <a:lstStyle>
            <a:lvl1pPr marL="342900" indent="-342900" algn="l">
              <a:buClr>
                <a:schemeClr val="accent4"/>
              </a:buClr>
              <a:buFont typeface="Calibri Light" panose="020F0302020204030204" pitchFamily="34" charset="0"/>
              <a:buChar char="-"/>
              <a:defRPr sz="1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7" name="Espaço Reservado para Texto 16"/>
          <p:cNvSpPr>
            <a:spLocks noGrp="1"/>
          </p:cNvSpPr>
          <p:nvPr>
            <p:ph type="body" sz="quarter" idx="14" hasCustomPrompt="1"/>
          </p:nvPr>
        </p:nvSpPr>
        <p:spPr>
          <a:xfrm>
            <a:off x="433636" y="843806"/>
            <a:ext cx="4032000" cy="431800"/>
          </a:xfrm>
        </p:spPr>
        <p:txBody>
          <a:bodyPr vert="horz" lIns="36000" tIns="45720" rIns="36000" bIns="45720" rtlCol="0" anchor="ctr">
            <a:noAutofit/>
          </a:bodyPr>
          <a:lstStyle>
            <a:lvl1pPr marL="0" indent="0">
              <a:buNone/>
              <a:defRPr lang="pt-BR" sz="1600" b="1" smtClean="0">
                <a:latin typeface="+mj-lt"/>
                <a:ea typeface="+mj-ea"/>
                <a:cs typeface="+mj-cs"/>
              </a:defRPr>
            </a:lvl1pPr>
            <a:lvl2pPr>
              <a:defRPr lang="pt-BR" smtClean="0"/>
            </a:lvl2pPr>
            <a:lvl3pPr>
              <a:defRPr lang="pt-BR" smtClean="0"/>
            </a:lvl3pPr>
            <a:lvl4pPr>
              <a:defRPr lang="pt-BR" smtClean="0"/>
            </a:lvl4pPr>
            <a:lvl5pPr>
              <a:defRPr lang="pt-BR"/>
            </a:lvl5pPr>
          </a:lstStyle>
          <a:p>
            <a:pPr lvl="0">
              <a:spcBef>
                <a:spcPct val="0"/>
              </a:spcBef>
            </a:pPr>
            <a:r>
              <a:rPr lang="pt-BR" dirty="0" smtClean="0"/>
              <a:t>Subtítulo</a:t>
            </a:r>
            <a:endParaRPr lang="pt-BR" dirty="0"/>
          </a:p>
        </p:txBody>
      </p:sp>
      <p:sp>
        <p:nvSpPr>
          <p:cNvPr id="22" name="Rectangle 4">
            <a:extLst>
              <a:ext uri="{FF2B5EF4-FFF2-40B4-BE49-F238E27FC236}">
                <a16:creationId xmlns="" xmlns:a16="http://schemas.microsoft.com/office/drawing/2014/main" id="{D64BF642-4D3F-41FF-9593-2BE1700C46F1}"/>
              </a:ext>
            </a:extLst>
          </p:cNvPr>
          <p:cNvSpPr/>
          <p:nvPr userDrawn="1"/>
        </p:nvSpPr>
        <p:spPr>
          <a:xfrm>
            <a:off x="433636" y="1197158"/>
            <a:ext cx="2304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r"/>
            <a:endParaRPr lang="id-ID" sz="1600" b="1"/>
          </a:p>
        </p:txBody>
      </p:sp>
      <p:sp>
        <p:nvSpPr>
          <p:cNvPr id="25" name="Espaço Reservado para Conteúdo 5"/>
          <p:cNvSpPr>
            <a:spLocks noGrp="1"/>
          </p:cNvSpPr>
          <p:nvPr>
            <p:ph sz="quarter" idx="20"/>
          </p:nvPr>
        </p:nvSpPr>
        <p:spPr>
          <a:xfrm>
            <a:off x="4644008" y="1259979"/>
            <a:ext cx="4032000" cy="1991580"/>
          </a:xfrm>
        </p:spPr>
        <p:txBody>
          <a:bodyPr lIns="36000" rIns="36000">
            <a:noAutofit/>
          </a:bodyPr>
          <a:lstStyle>
            <a:lvl1pPr marL="342900" indent="-342900" algn="l">
              <a:buClr>
                <a:schemeClr val="accent4"/>
              </a:buClr>
              <a:buFont typeface="Calibri Light" panose="020F0302020204030204" pitchFamily="34" charset="0"/>
              <a:buChar char="-"/>
              <a:defRPr sz="1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6" name="Espaço Reservado para Texto 16"/>
          <p:cNvSpPr>
            <a:spLocks noGrp="1"/>
          </p:cNvSpPr>
          <p:nvPr>
            <p:ph type="body" sz="quarter" idx="21" hasCustomPrompt="1"/>
          </p:nvPr>
        </p:nvSpPr>
        <p:spPr>
          <a:xfrm>
            <a:off x="4644008" y="843558"/>
            <a:ext cx="4032000" cy="431800"/>
          </a:xfrm>
        </p:spPr>
        <p:txBody>
          <a:bodyPr vert="horz" lIns="36000" tIns="45720" rIns="36000" bIns="45720" rtlCol="0" anchor="ctr">
            <a:noAutofit/>
          </a:bodyPr>
          <a:lstStyle>
            <a:lvl1pPr marL="0" indent="0">
              <a:buNone/>
              <a:defRPr lang="pt-BR" sz="1600" b="1" smtClean="0">
                <a:latin typeface="+mj-lt"/>
                <a:ea typeface="+mj-ea"/>
                <a:cs typeface="+mj-cs"/>
              </a:defRPr>
            </a:lvl1pPr>
            <a:lvl2pPr>
              <a:defRPr lang="pt-BR" smtClean="0"/>
            </a:lvl2pPr>
            <a:lvl3pPr>
              <a:defRPr lang="pt-BR" smtClean="0"/>
            </a:lvl3pPr>
            <a:lvl4pPr>
              <a:defRPr lang="pt-BR" smtClean="0"/>
            </a:lvl4pPr>
            <a:lvl5pPr>
              <a:defRPr lang="pt-BR"/>
            </a:lvl5pPr>
          </a:lstStyle>
          <a:p>
            <a:pPr lvl="0">
              <a:spcBef>
                <a:spcPct val="0"/>
              </a:spcBef>
            </a:pPr>
            <a:r>
              <a:rPr lang="pt-BR" dirty="0" smtClean="0"/>
              <a:t>Subtítulo</a:t>
            </a:r>
            <a:endParaRPr lang="pt-BR" dirty="0"/>
          </a:p>
        </p:txBody>
      </p:sp>
      <p:sp>
        <p:nvSpPr>
          <p:cNvPr id="27" name="Rectangle 4">
            <a:extLst>
              <a:ext uri="{FF2B5EF4-FFF2-40B4-BE49-F238E27FC236}">
                <a16:creationId xmlns="" xmlns:a16="http://schemas.microsoft.com/office/drawing/2014/main" id="{D64BF642-4D3F-41FF-9593-2BE1700C46F1}"/>
              </a:ext>
            </a:extLst>
          </p:cNvPr>
          <p:cNvSpPr/>
          <p:nvPr userDrawn="1"/>
        </p:nvSpPr>
        <p:spPr>
          <a:xfrm>
            <a:off x="4644008" y="1196910"/>
            <a:ext cx="2304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r"/>
            <a:endParaRPr lang="id-ID" sz="1600" b="1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 b="1"/>
            </a:lvl1pPr>
          </a:lstStyle>
          <a:p>
            <a:fld id="{82FA4B8A-DAB6-4BFA-805A-7309788F68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43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 userDrawn="1"/>
        </p:nvSpPr>
        <p:spPr>
          <a:xfrm flipH="1">
            <a:off x="0" y="0"/>
            <a:ext cx="4350321" cy="5143500"/>
          </a:xfrm>
          <a:custGeom>
            <a:avLst/>
            <a:gdLst>
              <a:gd name="connsiteX0" fmla="*/ 6216694 w 6216694"/>
              <a:gd name="connsiteY0" fmla="*/ 0 h 6858000"/>
              <a:gd name="connsiteX1" fmla="*/ 4121942 w 6216694"/>
              <a:gd name="connsiteY1" fmla="*/ 0 h 6858000"/>
              <a:gd name="connsiteX2" fmla="*/ 2162482 w 6216694"/>
              <a:gd name="connsiteY2" fmla="*/ 0 h 6858000"/>
              <a:gd name="connsiteX3" fmla="*/ 1845641 w 6216694"/>
              <a:gd name="connsiteY3" fmla="*/ 0 h 6858000"/>
              <a:gd name="connsiteX4" fmla="*/ 0 w 6216694"/>
              <a:gd name="connsiteY4" fmla="*/ 6858000 h 6858000"/>
              <a:gd name="connsiteX5" fmla="*/ 2162482 w 6216694"/>
              <a:gd name="connsiteY5" fmla="*/ 6858000 h 6858000"/>
              <a:gd name="connsiteX6" fmla="*/ 2276301 w 6216694"/>
              <a:gd name="connsiteY6" fmla="*/ 6858000 h 6858000"/>
              <a:gd name="connsiteX7" fmla="*/ 6216694 w 6216694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16694" h="6858000">
                <a:moveTo>
                  <a:pt x="6216694" y="0"/>
                </a:moveTo>
                <a:lnTo>
                  <a:pt x="4121942" y="0"/>
                </a:lnTo>
                <a:lnTo>
                  <a:pt x="2162482" y="0"/>
                </a:lnTo>
                <a:lnTo>
                  <a:pt x="1845641" y="0"/>
                </a:lnTo>
                <a:lnTo>
                  <a:pt x="0" y="6858000"/>
                </a:lnTo>
                <a:lnTo>
                  <a:pt x="2162482" y="6858000"/>
                </a:lnTo>
                <a:lnTo>
                  <a:pt x="2276301" y="6858000"/>
                </a:lnTo>
                <a:lnTo>
                  <a:pt x="6216694" y="6858000"/>
                </a:lnTo>
                <a:close/>
              </a:path>
            </a:pathLst>
          </a:custGeom>
          <a:solidFill>
            <a:srgbClr val="0B60B7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riângulo retângulo 3"/>
          <p:cNvSpPr/>
          <p:nvPr userDrawn="1"/>
        </p:nvSpPr>
        <p:spPr>
          <a:xfrm>
            <a:off x="0" y="3291829"/>
            <a:ext cx="4350321" cy="1859707"/>
          </a:xfrm>
          <a:prstGeom prst="rtTriangle">
            <a:avLst/>
          </a:prstGeom>
          <a:solidFill>
            <a:schemeClr val="accent1">
              <a:alpha val="87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t-BR"/>
          </a:p>
        </p:txBody>
      </p:sp>
      <p:sp>
        <p:nvSpPr>
          <p:cNvPr id="5" name="Forma livre 4"/>
          <p:cNvSpPr/>
          <p:nvPr userDrawn="1"/>
        </p:nvSpPr>
        <p:spPr>
          <a:xfrm>
            <a:off x="1" y="3657033"/>
            <a:ext cx="5580112" cy="1494504"/>
          </a:xfrm>
          <a:custGeom>
            <a:avLst/>
            <a:gdLst>
              <a:gd name="connsiteX0" fmla="*/ 5201265 w 6666271"/>
              <a:gd name="connsiteY0" fmla="*/ 1494504 h 1494504"/>
              <a:gd name="connsiteX1" fmla="*/ 0 w 6666271"/>
              <a:gd name="connsiteY1" fmla="*/ 1494504 h 1494504"/>
              <a:gd name="connsiteX2" fmla="*/ 6666271 w 6666271"/>
              <a:gd name="connsiteY2" fmla="*/ 0 h 1494504"/>
              <a:gd name="connsiteX3" fmla="*/ 5201265 w 6666271"/>
              <a:gd name="connsiteY3" fmla="*/ 1494504 h 1494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66271" h="1494504">
                <a:moveTo>
                  <a:pt x="5201265" y="1494504"/>
                </a:moveTo>
                <a:lnTo>
                  <a:pt x="0" y="1494504"/>
                </a:lnTo>
                <a:lnTo>
                  <a:pt x="6666271" y="0"/>
                </a:lnTo>
                <a:lnTo>
                  <a:pt x="5201265" y="1494504"/>
                </a:lnTo>
                <a:close/>
              </a:path>
            </a:pathLst>
          </a:custGeom>
          <a:solidFill>
            <a:schemeClr val="accent1">
              <a:alpha val="87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t-BR"/>
          </a:p>
        </p:txBody>
      </p:sp>
      <p:sp>
        <p:nvSpPr>
          <p:cNvPr id="7" name="Título 1"/>
          <p:cNvSpPr>
            <a:spLocks noGrp="1"/>
          </p:cNvSpPr>
          <p:nvPr>
            <p:ph type="ctrTitle" hasCustomPrompt="1"/>
          </p:nvPr>
        </p:nvSpPr>
        <p:spPr>
          <a:xfrm>
            <a:off x="200082" y="1685255"/>
            <a:ext cx="2916000" cy="1102519"/>
          </a:xfrm>
        </p:spPr>
        <p:txBody>
          <a:bodyPr lIns="0" rIns="0" anchor="ctr">
            <a:no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pt-BR" dirty="0" smtClean="0"/>
              <a:t>Pauta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918185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A4B8A-DAB6-4BFA-805A-7309788F68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8028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5" r:id="rId3"/>
    <p:sldLayoutId id="2147483659" r:id="rId4"/>
    <p:sldLayoutId id="2147483666" r:id="rId5"/>
    <p:sldLayoutId id="2147483662" r:id="rId6"/>
    <p:sldLayoutId id="2147483663" r:id="rId7"/>
    <p:sldLayoutId id="2147483664" r:id="rId8"/>
    <p:sldLayoutId id="2147483658" r:id="rId9"/>
    <p:sldLayoutId id="2147483660" r:id="rId10"/>
    <p:sldLayoutId id="214748366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Oportunidades de investimento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Carteira de projetos do Plano Municipal de Desestatização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7588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Imobiliário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8691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dirty="0"/>
              <a:t>Complexo Anhembi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t-BR" sz="2400" b="1" i="1" dirty="0"/>
              <a:t>Centro de convenções, eventos e sambódromo </a:t>
            </a:r>
          </a:p>
          <a:p>
            <a:endParaRPr lang="pt-BR" sz="2400" dirty="0" smtClean="0"/>
          </a:p>
          <a:p>
            <a:r>
              <a:rPr lang="pt-BR" sz="2400" dirty="0" smtClean="0"/>
              <a:t>380 </a:t>
            </a:r>
            <a:r>
              <a:rPr lang="pt-BR" sz="2400" dirty="0"/>
              <a:t>mil m2  de terreno plano</a:t>
            </a:r>
          </a:p>
          <a:p>
            <a:r>
              <a:rPr lang="pt-BR" sz="2400" dirty="0"/>
              <a:t>1,4 milhão de m2 de potencial construtivo</a:t>
            </a:r>
          </a:p>
          <a:p>
            <a:r>
              <a:rPr lang="pt-BR" sz="2400" dirty="0"/>
              <a:t>+20% de potencial para manter atividade de convenções</a:t>
            </a:r>
          </a:p>
          <a:p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BR" dirty="0">
                <a:solidFill>
                  <a:schemeClr val="accent1"/>
                </a:solidFill>
              </a:rPr>
              <a:t>o </a:t>
            </a:r>
            <a:r>
              <a:rPr lang="pt-BR" dirty="0" smtClean="0">
                <a:solidFill>
                  <a:schemeClr val="accent1"/>
                </a:solidFill>
              </a:rPr>
              <a:t>ativo</a:t>
            </a:r>
            <a:endParaRPr lang="pt-BR" dirty="0">
              <a:solidFill>
                <a:schemeClr val="accent1"/>
              </a:solidFill>
            </a:endParaRP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15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Clr>
                <a:schemeClr val="accent3">
                  <a:lumMod val="50000"/>
                </a:schemeClr>
              </a:buClr>
              <a:buNone/>
            </a:pPr>
            <a:r>
              <a:rPr lang="pt-BR" sz="2400" b="1" i="1" dirty="0"/>
              <a:t>Bairro central com alto potencial de </a:t>
            </a:r>
            <a:r>
              <a:rPr lang="pt-BR" sz="2400" b="1" i="1" dirty="0" smtClean="0"/>
              <a:t>desenvolvimento</a:t>
            </a:r>
            <a:endParaRPr lang="pt-BR" sz="2400" dirty="0"/>
          </a:p>
          <a:p>
            <a:endParaRPr lang="pt-BR" sz="2400" dirty="0" smtClean="0"/>
          </a:p>
          <a:p>
            <a:r>
              <a:rPr lang="pt-BR" sz="2400" dirty="0" smtClean="0"/>
              <a:t>Acesso </a:t>
            </a:r>
            <a:r>
              <a:rPr lang="pt-BR" sz="2400" dirty="0"/>
              <a:t>a grandes avenidas, próximo a estação de metrô e terminais rodoviários</a:t>
            </a:r>
          </a:p>
          <a:p>
            <a:r>
              <a:rPr lang="pt-BR" sz="2400" dirty="0"/>
              <a:t>Vizinho a aeroporto doméstico, fácil acesso ao aeroporto internacional</a:t>
            </a:r>
          </a:p>
          <a:p>
            <a:endParaRPr lang="pt-BR" dirty="0"/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BR" dirty="0">
                <a:solidFill>
                  <a:schemeClr val="accent1"/>
                </a:solidFill>
              </a:rPr>
              <a:t>a </a:t>
            </a:r>
            <a:r>
              <a:rPr lang="pt-BR" dirty="0" smtClean="0">
                <a:solidFill>
                  <a:schemeClr val="accent1"/>
                </a:solidFill>
              </a:rPr>
              <a:t>localização</a:t>
            </a:r>
            <a:endParaRPr lang="pt-BR" dirty="0">
              <a:solidFill>
                <a:schemeClr val="accent1"/>
              </a:solidFill>
            </a:endParaRPr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7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Clr>
                <a:schemeClr val="accent3">
                  <a:lumMod val="50000"/>
                </a:schemeClr>
              </a:buClr>
              <a:buNone/>
            </a:pPr>
            <a:r>
              <a:rPr lang="pt-BR" sz="1500" b="1" i="1" dirty="0"/>
              <a:t>Venda de controle acionário da </a:t>
            </a:r>
            <a:r>
              <a:rPr lang="pt-BR" sz="1500" b="1" i="1" dirty="0" err="1"/>
              <a:t>SPTuris</a:t>
            </a:r>
            <a:r>
              <a:rPr lang="pt-BR" sz="1500" b="1" i="1" dirty="0"/>
              <a:t> S.A.</a:t>
            </a:r>
          </a:p>
          <a:p>
            <a:endParaRPr lang="pt-BR" sz="1500" dirty="0" smtClean="0"/>
          </a:p>
          <a:p>
            <a:pPr>
              <a:lnSpc>
                <a:spcPct val="80000"/>
              </a:lnSpc>
            </a:pPr>
            <a:r>
              <a:rPr lang="pt-BR" sz="1500" dirty="0"/>
              <a:t>Venda de 96% das ações</a:t>
            </a:r>
          </a:p>
          <a:p>
            <a:pPr>
              <a:lnSpc>
                <a:spcPct val="80000"/>
              </a:lnSpc>
            </a:pPr>
            <a:r>
              <a:rPr lang="pt-BR" sz="1500" dirty="0"/>
              <a:t>Lance mínimo de R$1bi</a:t>
            </a:r>
          </a:p>
          <a:p>
            <a:pPr>
              <a:lnSpc>
                <a:spcPct val="80000"/>
              </a:lnSpc>
            </a:pPr>
            <a:r>
              <a:rPr lang="pt-BR" sz="1500" dirty="0"/>
              <a:t>Propostas em 02/04</a:t>
            </a:r>
          </a:p>
          <a:p>
            <a:pPr>
              <a:lnSpc>
                <a:spcPct val="80000"/>
              </a:lnSpc>
            </a:pPr>
            <a:r>
              <a:rPr lang="pt-BR" sz="1500" dirty="0"/>
              <a:t>Leilão </a:t>
            </a:r>
            <a:r>
              <a:rPr lang="pt-BR" sz="1500" dirty="0" err="1"/>
              <a:t>viva-voz</a:t>
            </a:r>
            <a:r>
              <a:rPr lang="pt-BR" sz="1500" dirty="0"/>
              <a:t> em 09/04</a:t>
            </a:r>
          </a:p>
          <a:p>
            <a:endParaRPr lang="pt-BR" sz="1500" dirty="0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t-BR" dirty="0">
                <a:solidFill>
                  <a:schemeClr val="accent1"/>
                </a:solidFill>
              </a:rPr>
              <a:t>a </a:t>
            </a:r>
            <a:r>
              <a:rPr lang="pt-BR" dirty="0" smtClean="0">
                <a:solidFill>
                  <a:schemeClr val="accent1"/>
                </a:solidFill>
              </a:rPr>
              <a:t>venda</a:t>
            </a:r>
            <a:endParaRPr lang="pt-BR" dirty="0">
              <a:solidFill>
                <a:schemeClr val="accent1"/>
              </a:solidFill>
            </a:endParaRPr>
          </a:p>
        </p:txBody>
      </p:sp>
      <p:pic>
        <p:nvPicPr>
          <p:cNvPr id="13" name="Espaço Reservado para Imagem 12"/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17" b="22553"/>
          <a:stretch/>
        </p:blipFill>
        <p:spPr/>
      </p:pic>
    </p:spTree>
    <p:extLst>
      <p:ext uri="{BB962C8B-B14F-4D97-AF65-F5344CB8AC3E}">
        <p14:creationId xmlns:p14="http://schemas.microsoft.com/office/powerpoint/2010/main" val="136100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Complexo Interlagos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i="1" dirty="0"/>
              <a:t>Autódromo internacional...</a:t>
            </a:r>
          </a:p>
          <a:p>
            <a:pPr>
              <a:spcBef>
                <a:spcPts val="200"/>
              </a:spcBef>
            </a:pPr>
            <a:r>
              <a:rPr lang="pt-BR" dirty="0"/>
              <a:t>Padrão FIA1, com circuito de 4,3 km</a:t>
            </a:r>
          </a:p>
          <a:p>
            <a:pPr>
              <a:spcBef>
                <a:spcPts val="200"/>
              </a:spcBef>
            </a:pPr>
            <a:r>
              <a:rPr lang="pt-BR" dirty="0"/>
              <a:t>Alta taxa de ocupação anual, com eventos em mais de 300 dias no ano</a:t>
            </a:r>
          </a:p>
          <a:p>
            <a:pPr>
              <a:spcBef>
                <a:spcPts val="200"/>
              </a:spcBef>
            </a:pPr>
            <a:r>
              <a:rPr lang="pt-BR" dirty="0"/>
              <a:t>Palco de grandes eventos do automobilismo mundial</a:t>
            </a:r>
          </a:p>
          <a:p>
            <a:pPr marL="0" indent="0">
              <a:buNone/>
            </a:pPr>
            <a:endParaRPr lang="pt-BR" sz="500" dirty="0"/>
          </a:p>
          <a:p>
            <a:pPr marL="0" indent="0">
              <a:buClr>
                <a:schemeClr val="accent3">
                  <a:lumMod val="50000"/>
                </a:schemeClr>
              </a:buClr>
              <a:buNone/>
            </a:pPr>
            <a:r>
              <a:rPr lang="pt-BR" b="1" i="1" dirty="0"/>
              <a:t>... em área com elevado potencial de exploração comercial</a:t>
            </a:r>
            <a:endParaRPr lang="pt-BR" dirty="0"/>
          </a:p>
          <a:p>
            <a:r>
              <a:rPr lang="pt-BR" dirty="0"/>
              <a:t>Aproximadamente 130 mil m</a:t>
            </a:r>
            <a:r>
              <a:rPr lang="pt-BR" baseline="30000" dirty="0"/>
              <a:t>2</a:t>
            </a:r>
            <a:r>
              <a:rPr lang="pt-BR" dirty="0"/>
              <a:t> de terreno passível de exploração com atividades acessórias (shows, festivais, centro comercial, hotel etc.)</a:t>
            </a:r>
          </a:p>
          <a:p>
            <a:endParaRPr lang="pt-BR" dirty="0"/>
          </a:p>
        </p:txBody>
      </p:sp>
      <p:sp>
        <p:nvSpPr>
          <p:cNvPr id="10" name="Espaço Reservado para Texto 9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BR" dirty="0"/>
              <a:t>o </a:t>
            </a:r>
            <a:r>
              <a:rPr lang="pt-BR" dirty="0" smtClean="0"/>
              <a:t>ativo</a:t>
            </a:r>
            <a:endParaRPr lang="pt-BR" dirty="0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  <a:buClr>
                <a:schemeClr val="accent3">
                  <a:lumMod val="50000"/>
                </a:schemeClr>
              </a:buClr>
              <a:buNone/>
            </a:pPr>
            <a:r>
              <a:rPr lang="pt-BR" b="1" i="1" dirty="0"/>
              <a:t>Exploração privada do ativo</a:t>
            </a:r>
          </a:p>
          <a:p>
            <a:pPr>
              <a:lnSpc>
                <a:spcPct val="80000"/>
              </a:lnSpc>
            </a:pPr>
            <a:r>
              <a:rPr lang="pt-BR" dirty="0"/>
              <a:t>Manutenção da atividade principal (automobilismo)</a:t>
            </a:r>
          </a:p>
          <a:p>
            <a:pPr>
              <a:lnSpc>
                <a:spcPct val="80000"/>
              </a:lnSpc>
            </a:pPr>
            <a:r>
              <a:rPr lang="pt-BR" dirty="0"/>
              <a:t>Possibilidade de novos usos dos espaços</a:t>
            </a:r>
          </a:p>
          <a:p>
            <a:pPr>
              <a:lnSpc>
                <a:spcPct val="80000"/>
              </a:lnSpc>
            </a:pPr>
            <a:r>
              <a:rPr lang="pt-BR" dirty="0"/>
              <a:t>Desenvolvimento de nova dinâmica para a região</a:t>
            </a:r>
          </a:p>
          <a:p>
            <a:endParaRPr lang="pt-BR" dirty="0"/>
          </a:p>
        </p:txBody>
      </p:sp>
      <p:sp>
        <p:nvSpPr>
          <p:cNvPr id="12" name="Espaço Reservado para Texto 1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BR" dirty="0"/>
              <a:t>o </a:t>
            </a:r>
            <a:r>
              <a:rPr lang="pt-BR" dirty="0" smtClean="0"/>
              <a:t>projeto</a:t>
            </a:r>
            <a:endParaRPr lang="pt-BR" dirty="0">
              <a:solidFill>
                <a:schemeClr val="accent4"/>
              </a:solidFill>
            </a:endParaRPr>
          </a:p>
        </p:txBody>
      </p:sp>
      <p:pic>
        <p:nvPicPr>
          <p:cNvPr id="14" name="Espaço Reservado para Imagem 5"/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8" r="11898"/>
          <a:stretch>
            <a:fillRect/>
          </a:stretch>
        </p:blipFill>
        <p:spPr>
          <a:xfrm>
            <a:off x="-1" y="1"/>
            <a:ext cx="2612349" cy="5143499"/>
          </a:xfrm>
        </p:spPr>
      </p:pic>
    </p:spTree>
    <p:extLst>
      <p:ext uri="{BB962C8B-B14F-4D97-AF65-F5344CB8AC3E}">
        <p14:creationId xmlns:p14="http://schemas.microsoft.com/office/powerpoint/2010/main" val="417150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dirty="0"/>
              <a:t>Programa de alienação de </a:t>
            </a:r>
            <a:r>
              <a:rPr lang="pt-BR" dirty="0" smtClean="0"/>
              <a:t>imóveis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b="1" i="1" dirty="0" smtClean="0"/>
              <a:t>66 Imóveis</a:t>
            </a:r>
          </a:p>
          <a:p>
            <a:r>
              <a:rPr lang="pt-BR" dirty="0" smtClean="0"/>
              <a:t>Valor total de +R$1,5 </a:t>
            </a:r>
            <a:r>
              <a:rPr lang="pt-BR" dirty="0"/>
              <a:t>Bilhão</a:t>
            </a:r>
          </a:p>
          <a:p>
            <a:r>
              <a:rPr lang="pt-BR" dirty="0"/>
              <a:t>Área </a:t>
            </a:r>
            <a:r>
              <a:rPr lang="pt-BR" dirty="0" smtClean="0"/>
              <a:t>média de 10 mil </a:t>
            </a:r>
            <a:r>
              <a:rPr lang="pt-BR" dirty="0"/>
              <a:t>m2</a:t>
            </a:r>
          </a:p>
          <a:p>
            <a:r>
              <a:rPr lang="pt-BR" dirty="0"/>
              <a:t>65% localizado </a:t>
            </a:r>
            <a:r>
              <a:rPr lang="pt-BR" dirty="0" smtClean="0"/>
              <a:t>nas regiões mais valorizadas </a:t>
            </a:r>
            <a:r>
              <a:rPr lang="pt-BR" dirty="0"/>
              <a:t>da cidade de São Paulo</a:t>
            </a:r>
          </a:p>
          <a:p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accent1"/>
                </a:solidFill>
              </a:rPr>
              <a:t>os ativos</a:t>
            </a:r>
            <a:endParaRPr lang="pt-BR" dirty="0">
              <a:solidFill>
                <a:schemeClr val="accent1"/>
              </a:solidFill>
            </a:endParaRP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1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b="1" i="1" dirty="0"/>
              <a:t>Múltiplas </a:t>
            </a:r>
            <a:r>
              <a:rPr lang="pt-BR" b="1" i="1" dirty="0" smtClean="0"/>
              <a:t>destinações e  licenciamento facilitado</a:t>
            </a:r>
            <a:endParaRPr lang="pt-BR" b="1" i="1" dirty="0"/>
          </a:p>
          <a:p>
            <a:r>
              <a:rPr lang="pt-BR" dirty="0"/>
              <a:t>Alienação </a:t>
            </a:r>
            <a:r>
              <a:rPr lang="pt-BR" dirty="0" smtClean="0"/>
              <a:t>direta; Fundo Imobiliário; Desenvolvimento</a:t>
            </a:r>
          </a:p>
          <a:p>
            <a:r>
              <a:rPr lang="pt-BR" dirty="0" smtClean="0"/>
              <a:t>Regularização prioritária do imóvel (</a:t>
            </a:r>
            <a:r>
              <a:rPr lang="pt-BR" i="1" dirty="0" err="1" smtClean="0"/>
              <a:t>fast-track</a:t>
            </a:r>
            <a:r>
              <a:rPr lang="pt-BR" i="1" dirty="0" smtClean="0"/>
              <a:t>)</a:t>
            </a:r>
            <a:endParaRPr lang="pt-BR" dirty="0"/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BR" dirty="0"/>
              <a:t>o</a:t>
            </a:r>
            <a:r>
              <a:rPr lang="pt-BR" dirty="0" smtClean="0">
                <a:solidFill>
                  <a:schemeClr val="accent1"/>
                </a:solidFill>
              </a:rPr>
              <a:t> programa</a:t>
            </a:r>
            <a:endParaRPr lang="pt-BR" dirty="0">
              <a:solidFill>
                <a:schemeClr val="accent1"/>
              </a:solidFill>
            </a:endParaRPr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7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b="1" i="1" dirty="0" smtClean="0"/>
              <a:t>Prazo de destinação de todos os imóveis: dezembro de 2020</a:t>
            </a:r>
            <a:endParaRPr lang="pt-BR" b="1" i="1" dirty="0"/>
          </a:p>
          <a:p>
            <a:r>
              <a:rPr lang="pt-BR" sz="1500" dirty="0" smtClean="0"/>
              <a:t>2 Editais de alienação lançados (</a:t>
            </a:r>
            <a:r>
              <a:rPr lang="pt-BR" sz="1500" dirty="0" err="1" smtClean="0"/>
              <a:t>jan</a:t>
            </a:r>
            <a:r>
              <a:rPr lang="pt-BR" sz="1500" dirty="0" smtClean="0"/>
              <a:t>/</a:t>
            </a:r>
            <a:r>
              <a:rPr lang="pt-BR" sz="1500" dirty="0" err="1" smtClean="0"/>
              <a:t>fev</a:t>
            </a:r>
            <a:r>
              <a:rPr lang="pt-BR" sz="1500" dirty="0" smtClean="0"/>
              <a:t>)</a:t>
            </a:r>
          </a:p>
          <a:p>
            <a:r>
              <a:rPr lang="pt-BR" dirty="0" smtClean="0"/>
              <a:t>Lançamento de um edital por semana até o final de 2020</a:t>
            </a:r>
            <a:endParaRPr lang="pt-BR" sz="1500" dirty="0" smtClean="0"/>
          </a:p>
          <a:p>
            <a:r>
              <a:rPr lang="pt-BR" dirty="0" smtClean="0"/>
              <a:t>Estruturação de fundos em andamento</a:t>
            </a:r>
            <a:endParaRPr lang="pt-BR" sz="1500" dirty="0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t-BR" dirty="0" smtClean="0"/>
              <a:t>status</a:t>
            </a:r>
            <a:endParaRPr lang="pt-BR" dirty="0">
              <a:solidFill>
                <a:schemeClr val="accent1"/>
              </a:solidFill>
            </a:endParaRPr>
          </a:p>
        </p:txBody>
      </p:sp>
      <p:pic>
        <p:nvPicPr>
          <p:cNvPr id="15" name="Picture 3"/>
          <p:cNvPicPr>
            <a:picLocks noGrp="1" noChangeAspect="1" noChangeArrowheads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10" b="14310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1241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Entretenimento</a:t>
            </a:r>
            <a:br>
              <a:rPr lang="pt-BR" dirty="0" smtClean="0"/>
            </a:br>
            <a:r>
              <a:rPr lang="pt-BR" dirty="0" smtClean="0"/>
              <a:t>e eventos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2277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/>
          <p:cNvSpPr>
            <a:spLocks noGrp="1"/>
          </p:cNvSpPr>
          <p:nvPr>
            <p:ph sz="quarter" idx="13"/>
          </p:nvPr>
        </p:nvSpPr>
        <p:spPr>
          <a:xfrm>
            <a:off x="2411760" y="1553146"/>
            <a:ext cx="5976664" cy="1800200"/>
          </a:xfrm>
        </p:spPr>
        <p:txBody>
          <a:bodyPr/>
          <a:lstStyle/>
          <a:p>
            <a:pPr marL="0" indent="0">
              <a:buNone/>
            </a:pPr>
            <a:r>
              <a:rPr lang="pt-BR" b="1" i="1" dirty="0" smtClean="0"/>
              <a:t>1º Lote contemplando 6 parques...</a:t>
            </a:r>
            <a:endParaRPr lang="pt-BR" b="1" i="1" dirty="0"/>
          </a:p>
          <a:p>
            <a:pPr>
              <a:spcBef>
                <a:spcPts val="200"/>
              </a:spcBef>
            </a:pPr>
            <a:r>
              <a:rPr lang="pt-BR" dirty="0" smtClean="0"/>
              <a:t>Total </a:t>
            </a:r>
            <a:r>
              <a:rPr lang="pt-BR" dirty="0"/>
              <a:t>de 1.457.800,63 </a:t>
            </a:r>
            <a:r>
              <a:rPr lang="pt-BR" dirty="0" smtClean="0"/>
              <a:t>m²</a:t>
            </a:r>
          </a:p>
          <a:p>
            <a:pPr>
              <a:spcBef>
                <a:spcPts val="200"/>
              </a:spcBef>
            </a:pPr>
            <a:r>
              <a:rPr lang="pt-BR" dirty="0" smtClean="0"/>
              <a:t>Contém o </a:t>
            </a:r>
            <a:r>
              <a:rPr lang="pt-BR" dirty="0"/>
              <a:t>Parque </a:t>
            </a:r>
            <a:r>
              <a:rPr lang="pt-BR" dirty="0" smtClean="0"/>
              <a:t>Ibirapuera*, </a:t>
            </a:r>
            <a:r>
              <a:rPr lang="pt-BR" dirty="0"/>
              <a:t>o mais conhecido </a:t>
            </a:r>
            <a:r>
              <a:rPr lang="pt-BR" dirty="0" smtClean="0"/>
              <a:t>parque de São Paulo, com maior número de visitantes (13 milhões/ano)</a:t>
            </a:r>
            <a:endParaRPr lang="pt-BR" sz="500" dirty="0"/>
          </a:p>
          <a:p>
            <a:pPr marL="0" indent="0">
              <a:buClr>
                <a:schemeClr val="accent3">
                  <a:lumMod val="50000"/>
                </a:schemeClr>
              </a:buClr>
              <a:buNone/>
            </a:pPr>
            <a:r>
              <a:rPr lang="pt-BR" b="1" i="1" dirty="0"/>
              <a:t>... E receita anual estimada em R$ </a:t>
            </a:r>
            <a:r>
              <a:rPr lang="pt-BR" b="1" i="1" dirty="0" smtClean="0"/>
              <a:t>219,5 mi</a:t>
            </a:r>
            <a:endParaRPr lang="pt-BR" dirty="0"/>
          </a:p>
          <a:p>
            <a:r>
              <a:rPr lang="pt-BR" dirty="0" smtClean="0"/>
              <a:t>Outros projetos de concessão de Parques em andamento </a:t>
            </a:r>
          </a:p>
          <a:p>
            <a:r>
              <a:rPr lang="pt-BR" dirty="0" smtClean="0"/>
              <a:t>Parque Chácara do Jockey</a:t>
            </a:r>
            <a:endParaRPr lang="pt-BR" dirty="0"/>
          </a:p>
          <a:p>
            <a:endParaRPr lang="pt-BR" dirty="0"/>
          </a:p>
        </p:txBody>
      </p:sp>
      <p:sp>
        <p:nvSpPr>
          <p:cNvPr id="10" name="Espaço Reservado para Texto 9"/>
          <p:cNvSpPr>
            <a:spLocks noGrp="1"/>
          </p:cNvSpPr>
          <p:nvPr>
            <p:ph type="body" sz="quarter" idx="14"/>
          </p:nvPr>
        </p:nvSpPr>
        <p:spPr>
          <a:xfrm>
            <a:off x="2411760" y="1131807"/>
            <a:ext cx="5976664" cy="431800"/>
          </a:xfrm>
        </p:spPr>
        <p:txBody>
          <a:bodyPr/>
          <a:lstStyle/>
          <a:p>
            <a:r>
              <a:rPr lang="pt-BR" dirty="0"/>
              <a:t>o </a:t>
            </a:r>
            <a:r>
              <a:rPr lang="pt-BR" dirty="0" smtClean="0"/>
              <a:t>ativo</a:t>
            </a:r>
            <a:endParaRPr lang="pt-BR" dirty="0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5"/>
          </p:nvPr>
        </p:nvSpPr>
        <p:spPr>
          <a:xfrm>
            <a:off x="3664788" y="3723878"/>
            <a:ext cx="5371708" cy="792088"/>
          </a:xfrm>
        </p:spPr>
        <p:txBody>
          <a:bodyPr/>
          <a:lstStyle/>
          <a:p>
            <a:pPr marL="0" indent="0">
              <a:lnSpc>
                <a:spcPct val="80000"/>
              </a:lnSpc>
              <a:buClr>
                <a:schemeClr val="accent3">
                  <a:lumMod val="50000"/>
                </a:schemeClr>
              </a:buClr>
              <a:buNone/>
            </a:pPr>
            <a:r>
              <a:rPr lang="pt-BR" b="1" i="1" dirty="0" smtClean="0"/>
              <a:t>Gestão</a:t>
            </a:r>
            <a:r>
              <a:rPr lang="pt-BR" b="1" i="1" dirty="0"/>
              <a:t>, operação e manutenção </a:t>
            </a:r>
            <a:r>
              <a:rPr lang="pt-BR" b="1" i="1" dirty="0" smtClean="0"/>
              <a:t>de parques</a:t>
            </a:r>
            <a:endParaRPr lang="pt-BR" b="1" i="1" dirty="0"/>
          </a:p>
          <a:p>
            <a:pPr>
              <a:lnSpc>
                <a:spcPct val="80000"/>
              </a:lnSpc>
            </a:pPr>
            <a:r>
              <a:rPr lang="pt-BR" dirty="0" smtClean="0"/>
              <a:t>1º Lote: Concessão por 35 anos</a:t>
            </a:r>
            <a:endParaRPr lang="pt-BR" dirty="0"/>
          </a:p>
          <a:p>
            <a:pPr>
              <a:lnSpc>
                <a:spcPct val="80000"/>
              </a:lnSpc>
            </a:pPr>
            <a:r>
              <a:rPr lang="pt-BR" dirty="0"/>
              <a:t>Outorga </a:t>
            </a:r>
            <a:r>
              <a:rPr lang="pt-BR" dirty="0" smtClean="0"/>
              <a:t>fixa mínima de R$ 2,11 e variável de 1,12</a:t>
            </a:r>
            <a:r>
              <a:rPr lang="pt-BR" dirty="0"/>
              <a:t>%/RB </a:t>
            </a:r>
            <a:r>
              <a:rPr lang="pt-BR" dirty="0" smtClean="0"/>
              <a:t>anual: Total de R$82 mi</a:t>
            </a:r>
            <a:endParaRPr lang="pt-BR" dirty="0"/>
          </a:p>
          <a:p>
            <a:pPr marL="0" indent="0">
              <a:buClr>
                <a:schemeClr val="accent3">
                  <a:lumMod val="50000"/>
                </a:schemeClr>
              </a:buClr>
              <a:buNone/>
            </a:pPr>
            <a:r>
              <a:rPr lang="pt-BR" b="1" i="1" dirty="0" smtClean="0"/>
              <a:t>... </a:t>
            </a:r>
            <a:r>
              <a:rPr lang="pt-BR" b="1" i="1" dirty="0"/>
              <a:t>um ganho estimado para a Prefeitura de R$ 1,6 bilhões</a:t>
            </a:r>
          </a:p>
          <a:p>
            <a:endParaRPr lang="pt-BR" dirty="0"/>
          </a:p>
        </p:txBody>
      </p:sp>
      <p:sp>
        <p:nvSpPr>
          <p:cNvPr id="12" name="Espaço Reservado para Texto 11"/>
          <p:cNvSpPr>
            <a:spLocks noGrp="1"/>
          </p:cNvSpPr>
          <p:nvPr>
            <p:ph type="body" sz="quarter" idx="16"/>
          </p:nvPr>
        </p:nvSpPr>
        <p:spPr>
          <a:xfrm>
            <a:off x="3664788" y="3363838"/>
            <a:ext cx="4723636" cy="431800"/>
          </a:xfrm>
        </p:spPr>
        <p:txBody>
          <a:bodyPr/>
          <a:lstStyle/>
          <a:p>
            <a:r>
              <a:rPr lang="pt-BR" dirty="0" smtClean="0"/>
              <a:t>a concessão</a:t>
            </a:r>
            <a:endParaRPr lang="pt-BR" dirty="0">
              <a:solidFill>
                <a:schemeClr val="accent4"/>
              </a:solidFill>
            </a:endParaRPr>
          </a:p>
        </p:txBody>
      </p:sp>
      <p:pic>
        <p:nvPicPr>
          <p:cNvPr id="14" name="Espaço Reservado para Imagem 5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2612349" cy="5143499"/>
          </a:xfrm>
        </p:spPr>
      </p:pic>
      <p:sp>
        <p:nvSpPr>
          <p:cNvPr id="2" name="Retângulo 1"/>
          <p:cNvSpPr/>
          <p:nvPr/>
        </p:nvSpPr>
        <p:spPr>
          <a:xfrm>
            <a:off x="2699792" y="4902428"/>
            <a:ext cx="528542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100" dirty="0" smtClean="0"/>
              <a:t>* Eleito pelo Jornal </a:t>
            </a:r>
            <a:r>
              <a:rPr lang="pt-BR" sz="1100" dirty="0"/>
              <a:t>inglês 'The Guardian' </a:t>
            </a:r>
            <a:r>
              <a:rPr lang="pt-BR" sz="1100" dirty="0" smtClean="0"/>
              <a:t>como </a:t>
            </a:r>
            <a:r>
              <a:rPr lang="pt-BR" sz="1100" dirty="0"/>
              <a:t>melhor parque urbano do </a:t>
            </a:r>
            <a:r>
              <a:rPr lang="pt-BR" sz="1100" dirty="0" smtClean="0"/>
              <a:t>mundo em </a:t>
            </a:r>
            <a:r>
              <a:rPr lang="pt-BR" sz="1100" dirty="0"/>
              <a:t>2015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Parques municipais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7235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cs typeface="Lato Heavy" panose="020F0902020204030203" pitchFamily="34" charset="0"/>
              </a:rPr>
              <a:t>Baixo de viadutos</a:t>
            </a:r>
            <a:endParaRPr lang="pt-BR" dirty="0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3"/>
          </p:nvPr>
        </p:nvSpPr>
        <p:spPr>
          <a:xfrm>
            <a:off x="755576" y="1625185"/>
            <a:ext cx="6336704" cy="1800200"/>
          </a:xfrm>
        </p:spPr>
        <p:txBody>
          <a:bodyPr/>
          <a:lstStyle/>
          <a:p>
            <a:pPr marL="0" indent="0">
              <a:buNone/>
            </a:pPr>
            <a:r>
              <a:rPr lang="pt-BR" b="1" i="1" dirty="0">
                <a:ea typeface="Open Sans Light" panose="020B0306030504020204" pitchFamily="34" charset="0"/>
                <a:cs typeface="Lato Regular"/>
              </a:rPr>
              <a:t>290 mil m² de </a:t>
            </a:r>
            <a:r>
              <a:rPr lang="pt-BR" b="1" i="1" dirty="0" smtClean="0">
                <a:ea typeface="Open Sans Light" panose="020B0306030504020204" pitchFamily="34" charset="0"/>
                <a:cs typeface="Lato Regular"/>
              </a:rPr>
              <a:t>espaços públicos </a:t>
            </a:r>
            <a:r>
              <a:rPr lang="pt-BR" b="1" i="1" dirty="0" smtClean="0"/>
              <a:t>que podem ser ativados...</a:t>
            </a:r>
            <a:endParaRPr lang="pt-BR" b="1" i="1" dirty="0"/>
          </a:p>
          <a:p>
            <a:r>
              <a:rPr lang="pt-BR" dirty="0"/>
              <a:t>175 mil m² cobertos e 115 mil </a:t>
            </a:r>
            <a:r>
              <a:rPr lang="pt-BR" dirty="0" smtClean="0"/>
              <a:t>m² descobertos</a:t>
            </a:r>
          </a:p>
          <a:p>
            <a:r>
              <a:rPr lang="pt-BR" dirty="0"/>
              <a:t>l</a:t>
            </a:r>
            <a:r>
              <a:rPr lang="pt-BR" dirty="0" smtClean="0"/>
              <a:t>ocalizados em áreas com grande fluxo de pessoas</a:t>
            </a:r>
          </a:p>
          <a:p>
            <a:r>
              <a:rPr lang="pt-BR" dirty="0" smtClean="0"/>
              <a:t>e potencial </a:t>
            </a:r>
            <a:r>
              <a:rPr lang="pt-BR" dirty="0"/>
              <a:t>de uso para as mais diversas atividades</a:t>
            </a:r>
            <a:r>
              <a:rPr lang="pt-BR" dirty="0" smtClean="0"/>
              <a:t> </a:t>
            </a:r>
          </a:p>
          <a:p>
            <a:pPr marL="0" indent="0">
              <a:buNone/>
            </a:pPr>
            <a:r>
              <a:rPr lang="pt-BR" b="1" i="1" dirty="0" smtClean="0"/>
              <a:t>...distribuídos em 55 conjuntos em toda a cidade</a:t>
            </a:r>
            <a:endParaRPr lang="pt-BR" dirty="0"/>
          </a:p>
          <a:p>
            <a:endParaRPr lang="pt-BR" dirty="0"/>
          </a:p>
        </p:txBody>
      </p:sp>
      <p:sp>
        <p:nvSpPr>
          <p:cNvPr id="10" name="Espaço Reservado para Texto 9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BR" dirty="0"/>
              <a:t>o </a:t>
            </a:r>
            <a:r>
              <a:rPr lang="pt-BR" dirty="0" smtClean="0"/>
              <a:t>ativo</a:t>
            </a:r>
            <a:endParaRPr lang="pt-BR" dirty="0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5"/>
          </p:nvPr>
        </p:nvSpPr>
        <p:spPr>
          <a:xfrm>
            <a:off x="755576" y="4011910"/>
            <a:ext cx="5616624" cy="792088"/>
          </a:xfrm>
        </p:spPr>
        <p:txBody>
          <a:bodyPr/>
          <a:lstStyle/>
          <a:p>
            <a:pPr marL="0" indent="0">
              <a:lnSpc>
                <a:spcPct val="80000"/>
              </a:lnSpc>
              <a:buClr>
                <a:schemeClr val="accent3">
                  <a:lumMod val="50000"/>
                </a:schemeClr>
              </a:buClr>
              <a:buNone/>
            </a:pPr>
            <a:r>
              <a:rPr lang="pt-BR" b="1" i="1" dirty="0" smtClean="0"/>
              <a:t>Permissão de uso</a:t>
            </a:r>
            <a:endParaRPr lang="pt-BR" b="1" i="1" dirty="0"/>
          </a:p>
          <a:p>
            <a:pPr>
              <a:lnSpc>
                <a:spcPct val="80000"/>
              </a:lnSpc>
            </a:pPr>
            <a:r>
              <a:rPr lang="pt-BR" dirty="0" smtClean="0"/>
              <a:t>Exploração comercial e eventos</a:t>
            </a:r>
          </a:p>
          <a:p>
            <a:pPr>
              <a:lnSpc>
                <a:spcPct val="80000"/>
              </a:lnSpc>
            </a:pPr>
            <a:r>
              <a:rPr lang="pt-BR" dirty="0" smtClean="0"/>
              <a:t>Incentivos para requalificação e zeladoria do espaço </a:t>
            </a:r>
          </a:p>
          <a:p>
            <a:pPr>
              <a:lnSpc>
                <a:spcPct val="80000"/>
              </a:lnSpc>
            </a:pPr>
            <a:r>
              <a:rPr lang="pt-BR" dirty="0" smtClean="0"/>
              <a:t>Instalações temporárias e reversíveis</a:t>
            </a:r>
          </a:p>
          <a:p>
            <a:pPr>
              <a:lnSpc>
                <a:spcPct val="80000"/>
              </a:lnSpc>
            </a:pPr>
            <a:endParaRPr lang="pt-BR" dirty="0"/>
          </a:p>
        </p:txBody>
      </p:sp>
      <p:sp>
        <p:nvSpPr>
          <p:cNvPr id="12" name="Espaço Reservado para Texto 11"/>
          <p:cNvSpPr>
            <a:spLocks noGrp="1"/>
          </p:cNvSpPr>
          <p:nvPr>
            <p:ph type="body" sz="quarter" idx="16"/>
          </p:nvPr>
        </p:nvSpPr>
        <p:spPr>
          <a:xfrm>
            <a:off x="755576" y="3580110"/>
            <a:ext cx="4968552" cy="431800"/>
          </a:xfrm>
        </p:spPr>
        <p:txBody>
          <a:bodyPr/>
          <a:lstStyle/>
          <a:p>
            <a:r>
              <a:rPr lang="pt-BR" dirty="0"/>
              <a:t>a </a:t>
            </a:r>
            <a:r>
              <a:rPr lang="pt-BR" dirty="0" smtClean="0"/>
              <a:t>parceria</a:t>
            </a:r>
            <a:endParaRPr lang="pt-BR" dirty="0"/>
          </a:p>
        </p:txBody>
      </p:sp>
      <p:pic>
        <p:nvPicPr>
          <p:cNvPr id="14" name="Espaço Reservado para Imagem 13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5" r="22575"/>
          <a:stretch>
            <a:fillRect/>
          </a:stretch>
        </p:blipFill>
        <p:spPr>
          <a:xfrm flipH="1">
            <a:off x="4716462" y="0"/>
            <a:ext cx="4427537" cy="5143500"/>
          </a:xfrm>
        </p:spPr>
      </p:pic>
    </p:spTree>
    <p:extLst>
      <p:ext uri="{BB962C8B-B14F-4D97-AF65-F5344CB8AC3E}">
        <p14:creationId xmlns:p14="http://schemas.microsoft.com/office/powerpoint/2010/main" val="120570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ço Reservado para Conteúdo 10"/>
          <p:cNvSpPr>
            <a:spLocks noGrp="1"/>
          </p:cNvSpPr>
          <p:nvPr>
            <p:ph sz="quarter" idx="13"/>
          </p:nvPr>
        </p:nvSpPr>
        <p:spPr>
          <a:xfrm>
            <a:off x="2411760" y="1707654"/>
            <a:ext cx="6192688" cy="19442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b="1" i="1" dirty="0"/>
              <a:t>Localização e </a:t>
            </a:r>
            <a:r>
              <a:rPr lang="pt-BR" b="1" i="1" dirty="0" smtClean="0"/>
              <a:t>história...</a:t>
            </a:r>
            <a:endParaRPr lang="pt-BR" b="1" i="1" dirty="0"/>
          </a:p>
          <a:p>
            <a:r>
              <a:rPr lang="pt-BR" dirty="0"/>
              <a:t>Estão entre os mercados mais atrativos da cidade comercialmente</a:t>
            </a:r>
            <a:r>
              <a:rPr lang="pt-BR" dirty="0" smtClean="0"/>
              <a:t>.</a:t>
            </a:r>
          </a:p>
          <a:p>
            <a:r>
              <a:rPr lang="pt-BR" dirty="0" smtClean="0"/>
              <a:t>Construções icônicas e atrações turísticas.</a:t>
            </a:r>
            <a:endParaRPr lang="pt-BR" dirty="0"/>
          </a:p>
          <a:p>
            <a:pPr marL="0" indent="0">
              <a:buClr>
                <a:schemeClr val="accent3">
                  <a:lumMod val="50000"/>
                </a:schemeClr>
              </a:buClr>
              <a:buNone/>
            </a:pPr>
            <a:r>
              <a:rPr lang="pt-BR" b="1" i="1" dirty="0" smtClean="0"/>
              <a:t>... </a:t>
            </a:r>
            <a:r>
              <a:rPr lang="pt-BR" b="1" i="1" dirty="0"/>
              <a:t>Mais de 50 mil pessoas por semana </a:t>
            </a:r>
            <a:endParaRPr lang="pt-BR" b="1" i="1" dirty="0" smtClean="0"/>
          </a:p>
          <a:p>
            <a:r>
              <a:rPr lang="pt-BR" dirty="0"/>
              <a:t>Conhecidos pela riqueza gastronômica, os Mercados Municipais Paulistano e Kinjo Yamato abrigam cerca de 367 estabelecimentos comerciais.</a:t>
            </a:r>
          </a:p>
          <a:p>
            <a:r>
              <a:rPr lang="pt-BR" dirty="0"/>
              <a:t>Possuem área total  de 30.277 m2 (área construída + estacionamento</a:t>
            </a:r>
            <a:r>
              <a:rPr lang="pt-BR" dirty="0" smtClean="0"/>
              <a:t>)</a:t>
            </a:r>
            <a:endParaRPr lang="pt-BR" dirty="0"/>
          </a:p>
        </p:txBody>
      </p:sp>
      <p:sp>
        <p:nvSpPr>
          <p:cNvPr id="12" name="Espaço Reservado para Texto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accent4"/>
                </a:solidFill>
              </a:rPr>
              <a:t>o serviço</a:t>
            </a:r>
            <a:endParaRPr lang="pt-BR" dirty="0">
              <a:solidFill>
                <a:schemeClr val="accent4"/>
              </a:solidFill>
            </a:endParaRPr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15"/>
          </p:nvPr>
        </p:nvSpPr>
        <p:spPr>
          <a:xfrm>
            <a:off x="3664788" y="4104456"/>
            <a:ext cx="5371708" cy="1131590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Clr>
                <a:schemeClr val="accent3">
                  <a:lumMod val="50000"/>
                </a:schemeClr>
              </a:buClr>
              <a:buNone/>
            </a:pPr>
            <a:r>
              <a:rPr lang="pt-BR" b="1" i="1" dirty="0" smtClean="0"/>
              <a:t>Reforma</a:t>
            </a:r>
            <a:r>
              <a:rPr lang="pt-BR" b="1" i="1" dirty="0"/>
              <a:t>, operação, manutenção e exploração comercial de </a:t>
            </a:r>
            <a:r>
              <a:rPr lang="pt-BR" b="1" i="1" dirty="0" smtClean="0"/>
              <a:t>receitas</a:t>
            </a:r>
          </a:p>
          <a:p>
            <a:pPr>
              <a:lnSpc>
                <a:spcPct val="80000"/>
              </a:lnSpc>
              <a:buClr>
                <a:schemeClr val="accent3">
                  <a:lumMod val="50000"/>
                </a:schemeClr>
              </a:buClr>
            </a:pPr>
            <a:r>
              <a:rPr lang="pt-BR" dirty="0" smtClean="0"/>
              <a:t>Em fase de estruturação</a:t>
            </a:r>
          </a:p>
          <a:p>
            <a:pPr>
              <a:lnSpc>
                <a:spcPct val="80000"/>
              </a:lnSpc>
              <a:buClr>
                <a:schemeClr val="accent3">
                  <a:lumMod val="50000"/>
                </a:schemeClr>
              </a:buClr>
            </a:pPr>
            <a:r>
              <a:rPr lang="pt-BR" dirty="0" smtClean="0"/>
              <a:t>Previsão de publicação do Edital: 2º Semestre de 2019</a:t>
            </a:r>
          </a:p>
        </p:txBody>
      </p:sp>
      <p:sp>
        <p:nvSpPr>
          <p:cNvPr id="14" name="Espaço Reservado para Texto 13"/>
          <p:cNvSpPr>
            <a:spLocks noGrp="1"/>
          </p:cNvSpPr>
          <p:nvPr>
            <p:ph type="body" sz="quarter" idx="16"/>
          </p:nvPr>
        </p:nvSpPr>
        <p:spPr>
          <a:xfrm>
            <a:off x="3664788" y="3580110"/>
            <a:ext cx="4723636" cy="431800"/>
          </a:xfrm>
        </p:spPr>
        <p:txBody>
          <a:bodyPr/>
          <a:lstStyle/>
          <a:p>
            <a:r>
              <a:rPr lang="pt-BR" dirty="0">
                <a:solidFill>
                  <a:schemeClr val="accent4"/>
                </a:solidFill>
              </a:rPr>
              <a:t>a </a:t>
            </a:r>
            <a:r>
              <a:rPr lang="pt-BR" dirty="0" smtClean="0">
                <a:solidFill>
                  <a:schemeClr val="accent4"/>
                </a:solidFill>
              </a:rPr>
              <a:t>concessão</a:t>
            </a:r>
            <a:endParaRPr lang="pt-BR" dirty="0">
              <a:solidFill>
                <a:schemeClr val="accent4"/>
              </a:solidFill>
            </a:endParaRPr>
          </a:p>
        </p:txBody>
      </p:sp>
      <p:pic>
        <p:nvPicPr>
          <p:cNvPr id="6" name="Espaço Reservado para Imagem 5"/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" r="143"/>
          <a:stretch>
            <a:fillRect/>
          </a:stretch>
        </p:blipFill>
        <p:spPr>
          <a:xfrm>
            <a:off x="-2" y="0"/>
            <a:ext cx="2618292" cy="5155200"/>
          </a:xfr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Mercadão e </a:t>
            </a:r>
            <a:r>
              <a:rPr lang="pt-BR" dirty="0" err="1" smtClean="0"/>
              <a:t>Kinjo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8133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Mercado de Santo Amaro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3"/>
          </p:nvPr>
        </p:nvSpPr>
        <p:spPr>
          <a:xfrm>
            <a:off x="755576" y="1625185"/>
            <a:ext cx="6336704" cy="1800200"/>
          </a:xfrm>
        </p:spPr>
        <p:txBody>
          <a:bodyPr/>
          <a:lstStyle/>
          <a:p>
            <a:pPr marL="0" indent="0">
              <a:buNone/>
            </a:pPr>
            <a:r>
              <a:rPr lang="pt-BR" b="1" i="1" dirty="0"/>
              <a:t>Oportunidade de centro gastronômico pioneiro</a:t>
            </a:r>
          </a:p>
          <a:p>
            <a:r>
              <a:rPr lang="pt-BR" dirty="0"/>
              <a:t>Público fidelizado e fluxo constante, em região de elevado poder aquisitivo</a:t>
            </a:r>
          </a:p>
          <a:p>
            <a:r>
              <a:rPr lang="pt-BR" dirty="0"/>
              <a:t>Liberdade do concessionário para concepção do projeto arquitetônico</a:t>
            </a:r>
          </a:p>
          <a:p>
            <a:pPr marL="0" indent="0">
              <a:buClr>
                <a:schemeClr val="accent3">
                  <a:lumMod val="50000"/>
                </a:schemeClr>
              </a:buClr>
              <a:buNone/>
            </a:pPr>
            <a:r>
              <a:rPr lang="pt-BR" b="1" i="1" dirty="0"/>
              <a:t>…Receita bruta estimada em R$ 5 </a:t>
            </a:r>
            <a:r>
              <a:rPr lang="pt-BR" b="1" i="1" dirty="0" smtClean="0"/>
              <a:t>mi </a:t>
            </a:r>
            <a:r>
              <a:rPr lang="pt-BR" b="1" i="1" dirty="0"/>
              <a:t>anuais</a:t>
            </a:r>
          </a:p>
          <a:p>
            <a:r>
              <a:rPr lang="pt-BR" dirty="0"/>
              <a:t>Área do terreno: 8.933 m²</a:t>
            </a:r>
          </a:p>
          <a:p>
            <a:r>
              <a:rPr lang="pt-BR" dirty="0"/>
              <a:t>Mínimo de 160 vagas de estacionamento</a:t>
            </a:r>
          </a:p>
          <a:p>
            <a:endParaRPr lang="pt-BR" dirty="0"/>
          </a:p>
        </p:txBody>
      </p:sp>
      <p:sp>
        <p:nvSpPr>
          <p:cNvPr id="10" name="Espaço Reservado para Texto 9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BR" dirty="0"/>
              <a:t>o </a:t>
            </a:r>
            <a:r>
              <a:rPr lang="pt-BR" dirty="0" smtClean="0"/>
              <a:t>ativo</a:t>
            </a:r>
            <a:endParaRPr lang="pt-BR" dirty="0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5"/>
          </p:nvPr>
        </p:nvSpPr>
        <p:spPr>
          <a:xfrm>
            <a:off x="755576" y="4011910"/>
            <a:ext cx="4392488" cy="792088"/>
          </a:xfrm>
        </p:spPr>
        <p:txBody>
          <a:bodyPr/>
          <a:lstStyle/>
          <a:p>
            <a:pPr marL="0" indent="0">
              <a:lnSpc>
                <a:spcPct val="80000"/>
              </a:lnSpc>
              <a:buClr>
                <a:schemeClr val="accent3">
                  <a:lumMod val="50000"/>
                </a:schemeClr>
              </a:buClr>
              <a:buNone/>
            </a:pPr>
            <a:r>
              <a:rPr lang="pt-BR" b="1" i="1" dirty="0"/>
              <a:t>Reforma, operação, manutenção e exploração comercial </a:t>
            </a:r>
            <a:endParaRPr lang="pt-BR" b="1" i="1" dirty="0" smtClean="0"/>
          </a:p>
          <a:p>
            <a:pPr>
              <a:lnSpc>
                <a:spcPct val="80000"/>
              </a:lnSpc>
            </a:pPr>
            <a:r>
              <a:rPr lang="pt-BR" dirty="0"/>
              <a:t>Concessão por 25 anos</a:t>
            </a:r>
          </a:p>
          <a:p>
            <a:pPr>
              <a:lnSpc>
                <a:spcPct val="80000"/>
              </a:lnSpc>
            </a:pPr>
            <a:r>
              <a:rPr lang="pt-BR" dirty="0"/>
              <a:t>2 propostas recebidas: Maior lance de </a:t>
            </a:r>
            <a:r>
              <a:rPr lang="pt-BR" b="1" dirty="0"/>
              <a:t>R$ 1,3 </a:t>
            </a:r>
            <a:r>
              <a:rPr lang="pt-BR" b="1" dirty="0" smtClean="0"/>
              <a:t>mi </a:t>
            </a:r>
            <a:r>
              <a:rPr lang="pt-BR" dirty="0"/>
              <a:t>de outorga fixa anual</a:t>
            </a:r>
          </a:p>
          <a:p>
            <a:pPr>
              <a:lnSpc>
                <a:spcPct val="80000"/>
              </a:lnSpc>
            </a:pPr>
            <a:endParaRPr lang="pt-BR" dirty="0"/>
          </a:p>
        </p:txBody>
      </p:sp>
      <p:sp>
        <p:nvSpPr>
          <p:cNvPr id="12" name="Espaço Reservado para Texto 11"/>
          <p:cNvSpPr>
            <a:spLocks noGrp="1"/>
          </p:cNvSpPr>
          <p:nvPr>
            <p:ph type="body" sz="quarter" idx="16"/>
          </p:nvPr>
        </p:nvSpPr>
        <p:spPr>
          <a:xfrm>
            <a:off x="755576" y="3580110"/>
            <a:ext cx="4968552" cy="431800"/>
          </a:xfrm>
        </p:spPr>
        <p:txBody>
          <a:bodyPr/>
          <a:lstStyle/>
          <a:p>
            <a:r>
              <a:rPr lang="pt-BR" dirty="0"/>
              <a:t>a concessão</a:t>
            </a:r>
          </a:p>
        </p:txBody>
      </p:sp>
      <p:pic>
        <p:nvPicPr>
          <p:cNvPr id="14" name="Espaço Reservado para Imagem 13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784"/>
          <a:stretch/>
        </p:blipFill>
        <p:spPr>
          <a:xfrm flipH="1">
            <a:off x="4610099" y="1113983"/>
            <a:ext cx="4533897" cy="4053841"/>
          </a:xfrm>
        </p:spPr>
      </p:pic>
    </p:spTree>
    <p:extLst>
      <p:ext uri="{BB962C8B-B14F-4D97-AF65-F5344CB8AC3E}">
        <p14:creationId xmlns:p14="http://schemas.microsoft.com/office/powerpoint/2010/main" val="1617713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cs typeface="Lato Heavy" panose="020F0902020204030203" pitchFamily="34" charset="0"/>
              </a:rPr>
              <a:t>Pacaembu</a:t>
            </a:r>
            <a:endParaRPr lang="pt-BR" dirty="0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i="1" dirty="0"/>
              <a:t>Mais de </a:t>
            </a:r>
            <a:r>
              <a:rPr lang="pt-BR" b="1" i="1" dirty="0" smtClean="0"/>
              <a:t>40 </a:t>
            </a:r>
            <a:r>
              <a:rPr lang="pt-BR" b="1" i="1" dirty="0"/>
              <a:t>mil </a:t>
            </a:r>
            <a:r>
              <a:rPr lang="pt-BR" b="1" i="1" dirty="0" smtClean="0"/>
              <a:t>assentos...</a:t>
            </a:r>
            <a:endParaRPr lang="pt-BR" b="1" i="1" dirty="0"/>
          </a:p>
          <a:p>
            <a:r>
              <a:rPr lang="pt-BR" dirty="0" smtClean="0"/>
              <a:t>Inaugurado em 1940, localizado em zona central da cidade</a:t>
            </a:r>
          </a:p>
          <a:p>
            <a:r>
              <a:rPr lang="pt-BR" dirty="0" smtClean="0"/>
              <a:t>Palco de </a:t>
            </a:r>
            <a:r>
              <a:rPr lang="pt-BR" dirty="0"/>
              <a:t>competições </a:t>
            </a:r>
            <a:r>
              <a:rPr lang="pt-BR" dirty="0" smtClean="0"/>
              <a:t>esportivas e inúmeros eventos internacionais</a:t>
            </a:r>
            <a:endParaRPr lang="pt-BR" dirty="0"/>
          </a:p>
          <a:p>
            <a:r>
              <a:rPr lang="pt-BR" dirty="0" smtClean="0"/>
              <a:t>18.858 m² de Área Bruta </a:t>
            </a:r>
            <a:r>
              <a:rPr lang="pt-BR" dirty="0" err="1" smtClean="0"/>
              <a:t>Locável</a:t>
            </a:r>
            <a:endParaRPr lang="pt-BR" dirty="0"/>
          </a:p>
          <a:p>
            <a:r>
              <a:rPr lang="pt-BR" dirty="0" smtClean="0"/>
              <a:t>Previsão de + 650 vagas no subsolo: R$4,8 mi/ano</a:t>
            </a:r>
            <a:endParaRPr lang="pt-BR" dirty="0"/>
          </a:p>
          <a:p>
            <a:pPr marL="0" indent="0">
              <a:buClr>
                <a:schemeClr val="accent3">
                  <a:lumMod val="50000"/>
                </a:schemeClr>
              </a:buClr>
              <a:buNone/>
            </a:pPr>
            <a:r>
              <a:rPr lang="pt-BR" b="1" i="1" dirty="0" smtClean="0"/>
              <a:t>... </a:t>
            </a:r>
            <a:r>
              <a:rPr lang="pt-BR" b="1" i="1" dirty="0"/>
              <a:t>E receita anual estimada em R$ </a:t>
            </a:r>
            <a:r>
              <a:rPr lang="pt-BR" b="1" i="1" dirty="0" smtClean="0"/>
              <a:t>67,7 mi</a:t>
            </a:r>
            <a:endParaRPr lang="pt-BR" dirty="0"/>
          </a:p>
          <a:p>
            <a:endParaRPr lang="pt-BR" dirty="0"/>
          </a:p>
        </p:txBody>
      </p:sp>
      <p:sp>
        <p:nvSpPr>
          <p:cNvPr id="10" name="Espaço Reservado para Texto 9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BR" dirty="0"/>
              <a:t>o </a:t>
            </a:r>
            <a:r>
              <a:rPr lang="pt-BR" dirty="0" smtClean="0"/>
              <a:t>ativo</a:t>
            </a:r>
            <a:endParaRPr lang="pt-BR" dirty="0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  <a:buClr>
                <a:schemeClr val="accent3">
                  <a:lumMod val="50000"/>
                </a:schemeClr>
              </a:buClr>
              <a:buNone/>
            </a:pPr>
            <a:r>
              <a:rPr lang="pt-BR" b="1" i="1" dirty="0" smtClean="0"/>
              <a:t>Modernização, gestão, operação e manutenção  do Complexo </a:t>
            </a:r>
            <a:endParaRPr lang="pt-BR" b="1" i="1" dirty="0"/>
          </a:p>
          <a:p>
            <a:pPr>
              <a:lnSpc>
                <a:spcPct val="80000"/>
              </a:lnSpc>
            </a:pPr>
            <a:r>
              <a:rPr lang="pt-BR" dirty="0" smtClean="0"/>
              <a:t>Concessão por 35 anos</a:t>
            </a:r>
          </a:p>
          <a:p>
            <a:pPr>
              <a:lnSpc>
                <a:spcPct val="80000"/>
              </a:lnSpc>
            </a:pPr>
            <a:r>
              <a:rPr lang="pt-BR" dirty="0" smtClean="0"/>
              <a:t>4 </a:t>
            </a:r>
            <a:r>
              <a:rPr lang="pt-BR" dirty="0"/>
              <a:t>propostas recebidas: Maior lance de </a:t>
            </a:r>
            <a:r>
              <a:rPr lang="pt-BR" b="1" dirty="0" smtClean="0"/>
              <a:t>R$ 111 mi</a:t>
            </a:r>
            <a:endParaRPr lang="pt-BR" b="1" dirty="0"/>
          </a:p>
          <a:p>
            <a:pPr>
              <a:lnSpc>
                <a:spcPct val="80000"/>
              </a:lnSpc>
            </a:pPr>
            <a:r>
              <a:rPr lang="pt-BR" dirty="0" smtClean="0"/>
              <a:t>Outorga variável de 1% sobre a Receita Bruta anual</a:t>
            </a:r>
          </a:p>
          <a:p>
            <a:endParaRPr lang="pt-BR" dirty="0"/>
          </a:p>
        </p:txBody>
      </p:sp>
      <p:sp>
        <p:nvSpPr>
          <p:cNvPr id="12" name="Espaço Reservado para Texto 1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BR" dirty="0"/>
              <a:t>a </a:t>
            </a:r>
            <a:r>
              <a:rPr lang="pt-BR" dirty="0" smtClean="0"/>
              <a:t>concessão</a:t>
            </a:r>
            <a:endParaRPr lang="pt-BR" dirty="0"/>
          </a:p>
        </p:txBody>
      </p:sp>
      <p:pic>
        <p:nvPicPr>
          <p:cNvPr id="16" name="Espaço Reservado para Imagem 15"/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6" r="56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81944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Mobilidade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5890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cs typeface="Lato Heavy" panose="020F0902020204030203" pitchFamily="34" charset="0"/>
              </a:rPr>
              <a:t>Estacionamento </a:t>
            </a:r>
            <a:r>
              <a:rPr lang="pt-BR" dirty="0" smtClean="0">
                <a:cs typeface="Lato Heavy" panose="020F0902020204030203" pitchFamily="34" charset="0"/>
              </a:rPr>
              <a:t>rotativo</a:t>
            </a:r>
            <a:endParaRPr lang="pt-BR" dirty="0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i="1" dirty="0"/>
              <a:t>Mais de 51 mil vagas...</a:t>
            </a:r>
          </a:p>
          <a:p>
            <a:r>
              <a:rPr lang="pt-BR" dirty="0"/>
              <a:t>42 mil vagas implantadas e 9 mil em implantação</a:t>
            </a:r>
          </a:p>
          <a:p>
            <a:r>
              <a:rPr lang="pt-BR" dirty="0"/>
              <a:t>+ 80% das vagas em regiões centrais</a:t>
            </a:r>
          </a:p>
          <a:p>
            <a:r>
              <a:rPr lang="pt-BR" dirty="0"/>
              <a:t>Sistema digital de comercialização desde </a:t>
            </a:r>
            <a:r>
              <a:rPr lang="pt-BR" dirty="0" smtClean="0"/>
              <a:t>2016</a:t>
            </a:r>
          </a:p>
          <a:p>
            <a:r>
              <a:rPr lang="pt-BR" dirty="0"/>
              <a:t>Mais de 1 milhão de usuários do serviço</a:t>
            </a:r>
          </a:p>
          <a:p>
            <a:pPr marL="0" indent="0">
              <a:buClr>
                <a:schemeClr val="accent3">
                  <a:lumMod val="50000"/>
                </a:schemeClr>
              </a:buClr>
              <a:buNone/>
            </a:pPr>
            <a:r>
              <a:rPr lang="pt-BR" b="1" i="1" dirty="0" smtClean="0"/>
              <a:t>... </a:t>
            </a:r>
            <a:r>
              <a:rPr lang="pt-BR" b="1" i="1" dirty="0"/>
              <a:t>E receita anual estimada em R$ 195 milhões</a:t>
            </a:r>
            <a:endParaRPr lang="pt-BR" dirty="0"/>
          </a:p>
          <a:p>
            <a:endParaRPr lang="pt-BR" dirty="0"/>
          </a:p>
        </p:txBody>
      </p:sp>
      <p:sp>
        <p:nvSpPr>
          <p:cNvPr id="10" name="Espaço Reservado para Texto 9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BR" dirty="0"/>
              <a:t>o </a:t>
            </a:r>
            <a:r>
              <a:rPr lang="pt-BR" dirty="0" smtClean="0"/>
              <a:t>serviço</a:t>
            </a:r>
            <a:endParaRPr lang="pt-BR" dirty="0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  <a:buClr>
                <a:schemeClr val="accent3">
                  <a:lumMod val="50000"/>
                </a:schemeClr>
              </a:buClr>
              <a:buNone/>
            </a:pPr>
            <a:r>
              <a:rPr lang="pt-BR" b="1" i="1" dirty="0"/>
              <a:t>Gestão, modernização e operação do </a:t>
            </a:r>
            <a:r>
              <a:rPr lang="pt-BR" b="1" i="1" dirty="0" smtClean="0"/>
              <a:t>serviço em 15 anos</a:t>
            </a:r>
            <a:endParaRPr lang="pt-BR" b="1" i="1" dirty="0"/>
          </a:p>
          <a:p>
            <a:pPr>
              <a:lnSpc>
                <a:spcPct val="80000"/>
              </a:lnSpc>
            </a:pPr>
            <a:r>
              <a:rPr lang="pt-BR" dirty="0"/>
              <a:t>Lance mínimo de R$ 950 mil/mês</a:t>
            </a:r>
          </a:p>
          <a:p>
            <a:pPr>
              <a:lnSpc>
                <a:spcPct val="80000"/>
              </a:lnSpc>
            </a:pPr>
            <a:r>
              <a:rPr lang="pt-BR" dirty="0"/>
              <a:t>Outorga fixa de R$ 595 mi + 5% sobre a </a:t>
            </a:r>
            <a:r>
              <a:rPr lang="pt-BR" dirty="0" smtClean="0"/>
              <a:t>arrecadação</a:t>
            </a:r>
          </a:p>
          <a:p>
            <a:pPr>
              <a:lnSpc>
                <a:spcPct val="80000"/>
              </a:lnSpc>
            </a:pPr>
            <a:r>
              <a:rPr lang="pt-BR" dirty="0" smtClean="0"/>
              <a:t>Propostas </a:t>
            </a:r>
            <a:r>
              <a:rPr lang="pt-BR" dirty="0"/>
              <a:t>em 09/04</a:t>
            </a:r>
          </a:p>
          <a:p>
            <a:endParaRPr lang="pt-BR" dirty="0"/>
          </a:p>
        </p:txBody>
      </p:sp>
      <p:sp>
        <p:nvSpPr>
          <p:cNvPr id="12" name="Espaço Reservado para Texto 1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BR" dirty="0"/>
              <a:t>a </a:t>
            </a:r>
            <a:r>
              <a:rPr lang="pt-BR" dirty="0" smtClean="0"/>
              <a:t>concessão</a:t>
            </a:r>
            <a:endParaRPr lang="pt-BR" dirty="0"/>
          </a:p>
        </p:txBody>
      </p:sp>
      <p:pic>
        <p:nvPicPr>
          <p:cNvPr id="5" name="Espaço Reservado para Imagem 4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5" r="-85"/>
          <a:stretch/>
        </p:blipFill>
        <p:spPr/>
      </p:pic>
    </p:spTree>
    <p:extLst>
      <p:ext uri="{BB962C8B-B14F-4D97-AF65-F5344CB8AC3E}">
        <p14:creationId xmlns:p14="http://schemas.microsoft.com/office/powerpoint/2010/main" val="187076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dirty="0" smtClean="0"/>
              <a:t>Terminais de ônibus</a:t>
            </a:r>
            <a:endParaRPr lang="pt-BR" dirty="0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pt-BR" b="1" i="1" dirty="0"/>
              <a:t>Administração, manutenção, conservação, exploração e </a:t>
            </a:r>
            <a:r>
              <a:rPr lang="pt-BR" b="1" i="1" dirty="0" smtClean="0"/>
              <a:t>requalificação </a:t>
            </a:r>
            <a:r>
              <a:rPr lang="pt-BR" b="1" dirty="0"/>
              <a:t>dos terminais e de seus empreendimentos associados</a:t>
            </a:r>
          </a:p>
          <a:p>
            <a:pPr marL="0" indent="0">
              <a:buNone/>
            </a:pPr>
            <a:endParaRPr lang="pt-BR" b="1" i="1" dirty="0" smtClean="0"/>
          </a:p>
          <a:p>
            <a:pPr marL="0" indent="0">
              <a:buNone/>
            </a:pPr>
            <a:r>
              <a:rPr lang="pt-BR" b="1" i="1" dirty="0" smtClean="0"/>
              <a:t>Terminal Princesa Isabel</a:t>
            </a:r>
          </a:p>
          <a:p>
            <a:r>
              <a:rPr lang="pt-BR" dirty="0" smtClean="0"/>
              <a:t>Mais </a:t>
            </a:r>
            <a:r>
              <a:rPr lang="pt-BR" dirty="0"/>
              <a:t>de 40 mil m² de área para empreendimento </a:t>
            </a:r>
            <a:r>
              <a:rPr lang="pt-BR" dirty="0" smtClean="0"/>
              <a:t>associado</a:t>
            </a:r>
          </a:p>
          <a:p>
            <a:r>
              <a:rPr lang="pt-BR" dirty="0"/>
              <a:t>7 mil passageiros embarcados por dia</a:t>
            </a:r>
          </a:p>
          <a:p>
            <a:r>
              <a:rPr lang="pt-BR" dirty="0"/>
              <a:t>Status: recebimento das propostas em 14 de março de 2019</a:t>
            </a:r>
            <a:endParaRPr lang="pt-BR" b="1" i="1" dirty="0"/>
          </a:p>
          <a:p>
            <a:pPr marL="0" indent="0">
              <a:buNone/>
            </a:pPr>
            <a:r>
              <a:rPr lang="pt-BR" b="1" i="1" dirty="0" smtClean="0"/>
              <a:t>2º Lote  (Cidade Tiradentes, Pirituba, Santo Amaro e Vila Nova Cachoeirinha)</a:t>
            </a:r>
            <a:endParaRPr lang="pt-BR" dirty="0" smtClean="0"/>
          </a:p>
          <a:p>
            <a:r>
              <a:rPr lang="pt-BR" dirty="0" smtClean="0"/>
              <a:t>Mais de 405 mil m² de área potencial para empreendimentos associados</a:t>
            </a:r>
          </a:p>
          <a:p>
            <a:r>
              <a:rPr lang="pt-BR" dirty="0" smtClean="0"/>
              <a:t>Mais de 225 mil passageiros embarcados por dia nestes terminais</a:t>
            </a:r>
          </a:p>
          <a:p>
            <a:r>
              <a:rPr lang="pt-BR" dirty="0" smtClean="0"/>
              <a:t>Status: Consulta Pública encerrada em dezembro de 2018</a:t>
            </a:r>
            <a:endParaRPr lang="pt-BR" dirty="0"/>
          </a:p>
        </p:txBody>
      </p:sp>
      <p:sp>
        <p:nvSpPr>
          <p:cNvPr id="12" name="Espaço Reservado para Texto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BR" dirty="0" smtClean="0"/>
              <a:t>as concessões</a:t>
            </a:r>
            <a:endParaRPr lang="pt-BR" dirty="0">
              <a:solidFill>
                <a:schemeClr val="accent4"/>
              </a:solidFill>
            </a:endParaRPr>
          </a:p>
        </p:txBody>
      </p:sp>
      <p:pic>
        <p:nvPicPr>
          <p:cNvPr id="15" name="Espaço Reservado para Imagem 14"/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61" r="3306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2665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Infraestrutura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8970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cs typeface="Lato Heavy" panose="020F0902020204030203" pitchFamily="34" charset="0"/>
              </a:rPr>
              <a:t>Reservatórios de água</a:t>
            </a:r>
            <a:endParaRPr lang="pt-BR" dirty="0">
              <a:cs typeface="Lato Heavy" panose="020F0902020204030203" pitchFamily="34" charset="0"/>
            </a:endParaRP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z="1400" b="1" i="1" dirty="0" smtClean="0">
                <a:ea typeface="Calibri Light" charset="0"/>
                <a:cs typeface="Calibri Light" charset="0"/>
              </a:rPr>
              <a:t>Estudos de modelagem pela iniciativa privada que auxiliem na estruturação de um projeto de construção</a:t>
            </a:r>
            <a:r>
              <a:rPr lang="pt-BR" sz="1400" b="1" i="1" dirty="0">
                <a:ea typeface="Calibri Light" charset="0"/>
                <a:cs typeface="Calibri Light" charset="0"/>
              </a:rPr>
              <a:t>, requalificação, operação, manutenção, conservação e exploração comercial dos 37 reservatórios e de seu(s) empreendimento(s) associado(s</a:t>
            </a:r>
            <a:r>
              <a:rPr lang="pt-BR" sz="1400" b="1" i="1" dirty="0" smtClean="0">
                <a:ea typeface="Calibri Light" charset="0"/>
                <a:cs typeface="Calibri Light" charset="0"/>
              </a:rPr>
              <a:t>)</a:t>
            </a:r>
          </a:p>
          <a:p>
            <a:pPr marL="0" indent="0">
              <a:buNone/>
            </a:pPr>
            <a:endParaRPr lang="pt-BR" sz="1400" b="1" dirty="0" smtClean="0">
              <a:ea typeface="Calibri Light" charset="0"/>
              <a:cs typeface="Calibri Light" charset="0"/>
            </a:endParaRPr>
          </a:p>
          <a:p>
            <a:pPr>
              <a:lnSpc>
                <a:spcPct val="80000"/>
              </a:lnSpc>
            </a:pPr>
            <a:r>
              <a:rPr lang="pt-BR" dirty="0" smtClean="0"/>
              <a:t>37 reservatórios: 22 existentes </a:t>
            </a:r>
            <a:r>
              <a:rPr lang="pt-BR" dirty="0"/>
              <a:t>e 15 </a:t>
            </a:r>
            <a:r>
              <a:rPr lang="pt-BR" dirty="0" smtClean="0"/>
              <a:t>planejados</a:t>
            </a:r>
            <a:endParaRPr lang="pt-BR" dirty="0"/>
          </a:p>
          <a:p>
            <a:pPr>
              <a:lnSpc>
                <a:spcPct val="80000"/>
              </a:lnSpc>
            </a:pPr>
            <a:r>
              <a:rPr lang="pt-BR" dirty="0" smtClean="0"/>
              <a:t>Área total: 1,2 </a:t>
            </a:r>
            <a:r>
              <a:rPr lang="pt-BR" dirty="0"/>
              <a:t>milhão de </a:t>
            </a:r>
            <a:r>
              <a:rPr lang="pt-BR" dirty="0" smtClean="0"/>
              <a:t>m²</a:t>
            </a:r>
          </a:p>
          <a:p>
            <a:pPr>
              <a:lnSpc>
                <a:spcPct val="80000"/>
              </a:lnSpc>
            </a:pPr>
            <a:r>
              <a:rPr lang="pt-BR" dirty="0" smtClean="0"/>
              <a:t>Volume total: 7,6 milhões de m³</a:t>
            </a:r>
          </a:p>
          <a:p>
            <a:pPr>
              <a:lnSpc>
                <a:spcPct val="80000"/>
              </a:lnSpc>
            </a:pPr>
            <a:r>
              <a:rPr lang="pt-BR" dirty="0"/>
              <a:t>R</a:t>
            </a:r>
            <a:r>
              <a:rPr lang="pt-BR" dirty="0" smtClean="0"/>
              <a:t>ecebimento </a:t>
            </a:r>
            <a:r>
              <a:rPr lang="pt-BR" dirty="0"/>
              <a:t>de estudos por parte da iniciativa privada para auxílio na modelagem do projeto até 27 de fevereiro</a:t>
            </a:r>
          </a:p>
          <a:p>
            <a:pPr>
              <a:lnSpc>
                <a:spcPct val="80000"/>
              </a:lnSpc>
            </a:pPr>
            <a:endParaRPr lang="pt-BR" dirty="0" smtClean="0"/>
          </a:p>
          <a:p>
            <a:pPr marL="0" indent="0">
              <a:lnSpc>
                <a:spcPct val="80000"/>
              </a:lnSpc>
              <a:buNone/>
            </a:pPr>
            <a:endParaRPr lang="pt-BR" dirty="0" smtClean="0"/>
          </a:p>
          <a:p>
            <a:pPr>
              <a:lnSpc>
                <a:spcPct val="80000"/>
              </a:lnSpc>
            </a:pPr>
            <a:endParaRPr lang="pt-BR" dirty="0"/>
          </a:p>
          <a:p>
            <a:pPr marL="0" indent="0">
              <a:buNone/>
            </a:pPr>
            <a:endParaRPr lang="pt-BR" sz="1400" b="1" dirty="0" smtClean="0">
              <a:ea typeface="Calibri Light" charset="0"/>
              <a:cs typeface="Calibri Light" charset="0"/>
            </a:endParaRPr>
          </a:p>
          <a:p>
            <a:endParaRPr lang="pt-BR" dirty="0"/>
          </a:p>
        </p:txBody>
      </p:sp>
      <p:sp>
        <p:nvSpPr>
          <p:cNvPr id="10" name="Espaço Reservado para Texto 9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BR" dirty="0"/>
              <a:t>Procedimento de Manifestação de Interesse (PMI)</a:t>
            </a:r>
          </a:p>
        </p:txBody>
      </p:sp>
      <p:pic>
        <p:nvPicPr>
          <p:cNvPr id="7" name="Espaço Reservado para Imagem 6"/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5" r="2792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5249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Iluminação Pública</a:t>
            </a:r>
            <a:endParaRPr lang="pt-BR" dirty="0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pt-BR" b="1" dirty="0" smtClean="0"/>
              <a:t>concessão administrativa para modernização, otimização, expansão, operação, e manutenção da infraestrutura da rede de iluminação pública do município de São Paulo</a:t>
            </a:r>
            <a:endParaRPr lang="pt-BR" b="1" dirty="0"/>
          </a:p>
          <a:p>
            <a:pPr>
              <a:lnSpc>
                <a:spcPct val="150000"/>
              </a:lnSpc>
            </a:pPr>
            <a:r>
              <a:rPr lang="pt-BR" dirty="0"/>
              <a:t>Mais de 600.000 pontos de Iluminação Pública para serem modernizados</a:t>
            </a:r>
          </a:p>
          <a:p>
            <a:pPr>
              <a:lnSpc>
                <a:spcPct val="150000"/>
              </a:lnSpc>
            </a:pPr>
            <a:r>
              <a:rPr lang="pt-BR" dirty="0"/>
              <a:t>Projeto em consulta pública até 2ª quinzena de março</a:t>
            </a:r>
          </a:p>
          <a:p>
            <a:pPr marL="0" indent="0">
              <a:lnSpc>
                <a:spcPct val="150000"/>
              </a:lnSpc>
              <a:buNone/>
            </a:pPr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12" name="Espaço Reservado para Texto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BR" dirty="0" smtClean="0"/>
              <a:t>a parceria público privada</a:t>
            </a:r>
            <a:endParaRPr lang="pt-BR" dirty="0">
              <a:solidFill>
                <a:schemeClr val="accent4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2627784" y="4227934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 </a:t>
            </a:r>
            <a:endParaRPr lang="pt-BR" dirty="0" smtClean="0"/>
          </a:p>
        </p:txBody>
      </p:sp>
      <p:pic>
        <p:nvPicPr>
          <p:cNvPr id="5" name="Espaço Reservado para Imagem 4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21" r="33563" b="2862"/>
          <a:stretch/>
        </p:blipFill>
        <p:spPr/>
      </p:pic>
    </p:spTree>
    <p:extLst>
      <p:ext uri="{BB962C8B-B14F-4D97-AF65-F5344CB8AC3E}">
        <p14:creationId xmlns:p14="http://schemas.microsoft.com/office/powerpoint/2010/main" val="354698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Outro</a:t>
            </a:r>
            <a:br>
              <a:rPr lang="pt-BR" dirty="0" smtClean="0"/>
            </a:br>
            <a:r>
              <a:rPr lang="pt-BR" dirty="0" smtClean="0"/>
              <a:t>serviços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1166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Cemitérios municipais</a:t>
            </a:r>
            <a:endParaRPr lang="pt-BR" dirty="0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3"/>
          </p:nvPr>
        </p:nvSpPr>
        <p:spPr>
          <a:xfrm>
            <a:off x="2411760" y="1635646"/>
            <a:ext cx="5976664" cy="2016224"/>
          </a:xfrm>
        </p:spPr>
        <p:txBody>
          <a:bodyPr/>
          <a:lstStyle/>
          <a:p>
            <a:pPr marL="0" indent="0">
              <a:buNone/>
            </a:pPr>
            <a:r>
              <a:rPr lang="pt-BR" b="1" i="1" dirty="0" smtClean="0"/>
              <a:t>22 cemitérios</a:t>
            </a:r>
          </a:p>
          <a:p>
            <a:pPr>
              <a:spcBef>
                <a:spcPts val="200"/>
              </a:spcBef>
            </a:pPr>
            <a:r>
              <a:rPr lang="pt-BR" dirty="0" smtClean="0"/>
              <a:t>Área total de 2,7 milhões de m²</a:t>
            </a:r>
          </a:p>
          <a:p>
            <a:pPr>
              <a:spcBef>
                <a:spcPts val="200"/>
              </a:spcBef>
            </a:pPr>
            <a:r>
              <a:rPr lang="pt-BR" dirty="0" smtClean="0"/>
              <a:t>Grande população, grande número de mortes diárias (~200)</a:t>
            </a:r>
          </a:p>
          <a:p>
            <a:pPr>
              <a:spcBef>
                <a:spcPts val="200"/>
              </a:spcBef>
            </a:pPr>
            <a:r>
              <a:rPr lang="pt-BR" dirty="0" smtClean="0"/>
              <a:t>Serviços funerários e operação de crematório inclusos</a:t>
            </a:r>
            <a:endParaRPr lang="pt-BR" b="1" i="1" dirty="0" smtClean="0"/>
          </a:p>
          <a:p>
            <a:pPr marL="0" indent="0">
              <a:spcBef>
                <a:spcPts val="200"/>
              </a:spcBef>
              <a:buNone/>
            </a:pPr>
            <a:endParaRPr lang="pt-BR" b="1" i="1" dirty="0" smtClean="0"/>
          </a:p>
          <a:p>
            <a:pPr marL="0" indent="0">
              <a:spcBef>
                <a:spcPts val="200"/>
              </a:spcBef>
              <a:buNone/>
            </a:pPr>
            <a:r>
              <a:rPr lang="pt-BR" b="1" i="1" dirty="0" smtClean="0"/>
              <a:t>Receita esperada de R$ 240 mi/ano</a:t>
            </a:r>
          </a:p>
        </p:txBody>
      </p:sp>
      <p:sp>
        <p:nvSpPr>
          <p:cNvPr id="10" name="Espaço Reservado para Texto 9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BR" dirty="0" smtClean="0"/>
              <a:t>os ativos</a:t>
            </a:r>
            <a:endParaRPr lang="pt-BR" dirty="0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  <a:buClr>
                <a:schemeClr val="accent3">
                  <a:lumMod val="50000"/>
                </a:schemeClr>
              </a:buClr>
              <a:buNone/>
            </a:pPr>
            <a:r>
              <a:rPr lang="pt-BR" b="1" i="1" dirty="0" smtClean="0"/>
              <a:t>Requalificação, manutenção e operação</a:t>
            </a:r>
          </a:p>
          <a:p>
            <a:pPr>
              <a:lnSpc>
                <a:spcPct val="80000"/>
              </a:lnSpc>
            </a:pPr>
            <a:r>
              <a:rPr lang="pt-BR" dirty="0" smtClean="0"/>
              <a:t>Possibilidade de receitas acessórias, como </a:t>
            </a:r>
            <a:r>
              <a:rPr lang="pt-BR" i="1" dirty="0" smtClean="0"/>
              <a:t>catering</a:t>
            </a:r>
            <a:r>
              <a:rPr lang="pt-BR" dirty="0" smtClean="0"/>
              <a:t>, restaurantes, renovação de mausoléus, estacionamento e outros</a:t>
            </a:r>
            <a:endParaRPr lang="pt-BR" dirty="0"/>
          </a:p>
        </p:txBody>
      </p:sp>
      <p:sp>
        <p:nvSpPr>
          <p:cNvPr id="12" name="Espaço Reservado para Texto 1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BR" dirty="0" smtClean="0"/>
              <a:t>o projeto</a:t>
            </a:r>
            <a:endParaRPr lang="pt-BR" dirty="0">
              <a:solidFill>
                <a:schemeClr val="accent4"/>
              </a:solidFill>
            </a:endParaRPr>
          </a:p>
        </p:txBody>
      </p:sp>
      <p:pic>
        <p:nvPicPr>
          <p:cNvPr id="6" name="Espaço Reservado para Imagem 5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39" r="2901"/>
          <a:stretch/>
        </p:blipFill>
        <p:spPr>
          <a:xfrm>
            <a:off x="-36512" y="1"/>
            <a:ext cx="2612349" cy="5143499"/>
          </a:xfrm>
        </p:spPr>
      </p:pic>
    </p:spTree>
    <p:extLst>
      <p:ext uri="{BB962C8B-B14F-4D97-AF65-F5344CB8AC3E}">
        <p14:creationId xmlns:p14="http://schemas.microsoft.com/office/powerpoint/2010/main" val="259080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elo_SPNegócios">
  <a:themeElements>
    <a:clrScheme name="SPNegócios">
      <a:dk1>
        <a:srgbClr val="000000"/>
      </a:dk1>
      <a:lt1>
        <a:sysClr val="window" lastClr="FFFFFF"/>
      </a:lt1>
      <a:dk2>
        <a:srgbClr val="4D4D4D"/>
      </a:dk2>
      <a:lt2>
        <a:srgbClr val="FFFFFF"/>
      </a:lt2>
      <a:accent1>
        <a:srgbClr val="8D143F"/>
      </a:accent1>
      <a:accent2>
        <a:srgbClr val="003D60"/>
      </a:accent2>
      <a:accent3>
        <a:srgbClr val="005C90"/>
      </a:accent3>
      <a:accent4>
        <a:srgbClr val="007BC1"/>
      </a:accent4>
      <a:accent5>
        <a:srgbClr val="40BAFF"/>
      </a:accent5>
      <a:accent6>
        <a:srgbClr val="BFE8FF"/>
      </a:accent6>
      <a:hlink>
        <a:srgbClr val="007BC1"/>
      </a:hlink>
      <a:folHlink>
        <a:srgbClr val="4D4D4D"/>
      </a:folHlink>
    </a:clrScheme>
    <a:fontScheme name="SPNegócios">
      <a:majorFont>
        <a:latin typeface="Lato"/>
        <a:ea typeface=""/>
        <a:cs typeface=""/>
      </a:majorFont>
      <a:minorFont>
        <a:latin typeface="Calibri Light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/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Modelo_SPNegócios</Template>
  <TotalTime>209</TotalTime>
  <Words>1130</Words>
  <Application>Microsoft Office PowerPoint</Application>
  <PresentationFormat>Apresentação na tela (16:9)</PresentationFormat>
  <Paragraphs>172</Paragraphs>
  <Slides>19</Slides>
  <Notes>0</Notes>
  <HiddenSlides>2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0" baseType="lpstr">
      <vt:lpstr>Modelo_SPNegócios</vt:lpstr>
      <vt:lpstr>Oportunidades de investimento</vt:lpstr>
      <vt:lpstr>Imobiliário</vt:lpstr>
      <vt:lpstr>Complexo Anhembi</vt:lpstr>
      <vt:lpstr>Complexo Interlagos</vt:lpstr>
      <vt:lpstr>Programa de alienação de imóveis</vt:lpstr>
      <vt:lpstr>Entretenimento e eventos</vt:lpstr>
      <vt:lpstr>Parques municipais</vt:lpstr>
      <vt:lpstr>Baixo de viadutos</vt:lpstr>
      <vt:lpstr>Mercadão e Kinjo</vt:lpstr>
      <vt:lpstr>Mercado de Santo Amaro</vt:lpstr>
      <vt:lpstr>Pacaembu</vt:lpstr>
      <vt:lpstr>Mobilidade</vt:lpstr>
      <vt:lpstr>Estacionamento rotativo</vt:lpstr>
      <vt:lpstr>Terminais de ônibus</vt:lpstr>
      <vt:lpstr>Infraestrutura</vt:lpstr>
      <vt:lpstr>Reservatórios de água</vt:lpstr>
      <vt:lpstr>Iluminação Pública</vt:lpstr>
      <vt:lpstr>Outro serviços</vt:lpstr>
      <vt:lpstr>Cemitérios municipais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Oportunidades de investimento</dc:title>
  <dc:creator>Lucas Ribeiro de Almeida</dc:creator>
  <cp:lastModifiedBy>Soraya Vallilo</cp:lastModifiedBy>
  <cp:revision>45</cp:revision>
  <dcterms:created xsi:type="dcterms:W3CDTF">2019-02-12T14:53:25Z</dcterms:created>
  <dcterms:modified xsi:type="dcterms:W3CDTF">2019-02-19T21:10:50Z</dcterms:modified>
</cp:coreProperties>
</file>